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4"/>
  </p:sldMasterIdLst>
  <p:notesMasterIdLst>
    <p:notesMasterId r:id="rId20"/>
  </p:notesMasterIdLst>
  <p:handoutMasterIdLst>
    <p:handoutMasterId r:id="rId21"/>
  </p:handoutMasterIdLst>
  <p:sldIdLst>
    <p:sldId id="2737" r:id="rId5"/>
    <p:sldId id="330" r:id="rId6"/>
    <p:sldId id="334" r:id="rId7"/>
    <p:sldId id="328" r:id="rId8"/>
    <p:sldId id="329" r:id="rId9"/>
    <p:sldId id="338" r:id="rId10"/>
    <p:sldId id="2738" r:id="rId11"/>
    <p:sldId id="325" r:id="rId12"/>
    <p:sldId id="340" r:id="rId13"/>
    <p:sldId id="337" r:id="rId14"/>
    <p:sldId id="260" r:id="rId15"/>
    <p:sldId id="318" r:id="rId16"/>
    <p:sldId id="316" r:id="rId17"/>
    <p:sldId id="317" r:id="rId18"/>
    <p:sldId id="335" r:id="rId19"/>
  </p:sldIdLst>
  <p:sldSz cx="9144000" cy="5143500" type="screen16x9"/>
  <p:notesSz cx="68580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a:srgbClr val="FFCC66"/>
    <a:srgbClr val="FF9933"/>
    <a:srgbClr val="CC0000"/>
    <a:srgbClr val="99FF66"/>
    <a:srgbClr val="CC3300"/>
    <a:srgbClr val="666699"/>
    <a:srgbClr val="FFFFFF"/>
    <a:srgbClr val="FF6600"/>
    <a:srgbClr val="FF99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6F5DD1E-23F5-4535-96E3-0BD1D65C3059}" v="280" dt="2023-02-16T09:09:43.233"/>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Style léger 2 - Accentuation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5709" autoAdjust="0"/>
  </p:normalViewPr>
  <p:slideViewPr>
    <p:cSldViewPr snapToGrid="0">
      <p:cViewPr varScale="1">
        <p:scale>
          <a:sx n="140" d="100"/>
          <a:sy n="140" d="100"/>
        </p:scale>
        <p:origin x="330" y="114"/>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n, Pierre Nicolas" userId="67919323-2a9e-407a-ba8f-538e7cd8aff0" providerId="ADAL" clId="{E6F5DD1E-23F5-4535-96E3-0BD1D65C3059}"/>
    <pc:docChg chg="undo custSel addSld delSld modSld sldOrd modMainMaster">
      <pc:chgData name="Caron, Pierre Nicolas" userId="67919323-2a9e-407a-ba8f-538e7cd8aff0" providerId="ADAL" clId="{E6F5DD1E-23F5-4535-96E3-0BD1D65C3059}" dt="2023-02-16T09:09:32.189" v="1907" actId="2696"/>
      <pc:docMkLst>
        <pc:docMk/>
      </pc:docMkLst>
      <pc:sldChg chg="addSp delSp modSp add del mod modClrScheme chgLayout">
        <pc:chgData name="Caron, Pierre Nicolas" userId="67919323-2a9e-407a-ba8f-538e7cd8aff0" providerId="ADAL" clId="{E6F5DD1E-23F5-4535-96E3-0BD1D65C3059}" dt="2023-02-16T07:42:56.064" v="558" actId="47"/>
        <pc:sldMkLst>
          <pc:docMk/>
          <pc:sldMk cId="3845202345" sldId="256"/>
        </pc:sldMkLst>
        <pc:spChg chg="del mod">
          <ac:chgData name="Caron, Pierre Nicolas" userId="67919323-2a9e-407a-ba8f-538e7cd8aff0" providerId="ADAL" clId="{E6F5DD1E-23F5-4535-96E3-0BD1D65C3059}" dt="2023-02-16T07:27:09.560" v="114" actId="478"/>
          <ac:spMkLst>
            <pc:docMk/>
            <pc:sldMk cId="3845202345" sldId="256"/>
            <ac:spMk id="2" creationId="{2A4F78FF-CCEE-4F22-A6A2-E7EBDF17AD9A}"/>
          </ac:spMkLst>
        </pc:spChg>
        <pc:spChg chg="del">
          <ac:chgData name="Caron, Pierre Nicolas" userId="67919323-2a9e-407a-ba8f-538e7cd8aff0" providerId="ADAL" clId="{E6F5DD1E-23F5-4535-96E3-0BD1D65C3059}" dt="2023-02-16T07:22:05.046" v="46"/>
          <ac:spMkLst>
            <pc:docMk/>
            <pc:sldMk cId="3845202345" sldId="256"/>
            <ac:spMk id="3" creationId="{186626DC-ED36-0E47-686D-8F34BFDA4536}"/>
          </ac:spMkLst>
        </pc:spChg>
        <pc:spChg chg="add del mod ord">
          <ac:chgData name="Caron, Pierre Nicolas" userId="67919323-2a9e-407a-ba8f-538e7cd8aff0" providerId="ADAL" clId="{E6F5DD1E-23F5-4535-96E3-0BD1D65C3059}" dt="2023-02-16T07:25:17.560" v="75" actId="700"/>
          <ac:spMkLst>
            <pc:docMk/>
            <pc:sldMk cId="3845202345" sldId="256"/>
            <ac:spMk id="6" creationId="{EECCDA98-5284-321F-4E98-C29FEF01CC2D}"/>
          </ac:spMkLst>
        </pc:spChg>
        <pc:spChg chg="mod ord">
          <ac:chgData name="Caron, Pierre Nicolas" userId="67919323-2a9e-407a-ba8f-538e7cd8aff0" providerId="ADAL" clId="{E6F5DD1E-23F5-4535-96E3-0BD1D65C3059}" dt="2023-02-16T07:25:17.560" v="75" actId="700"/>
          <ac:spMkLst>
            <pc:docMk/>
            <pc:sldMk cId="3845202345" sldId="256"/>
            <ac:spMk id="8" creationId="{F42BA85A-E823-653B-642C-FB4040DD3E8E}"/>
          </ac:spMkLst>
        </pc:spChg>
        <pc:spChg chg="del">
          <ac:chgData name="Caron, Pierre Nicolas" userId="67919323-2a9e-407a-ba8f-538e7cd8aff0" providerId="ADAL" clId="{E6F5DD1E-23F5-4535-96E3-0BD1D65C3059}" dt="2023-02-16T07:26:26.607" v="112" actId="478"/>
          <ac:spMkLst>
            <pc:docMk/>
            <pc:sldMk cId="3845202345" sldId="256"/>
            <ac:spMk id="14" creationId="{38D8BA84-F66C-4677-A246-4080993EB04D}"/>
          </ac:spMkLst>
        </pc:spChg>
        <pc:spChg chg="del mod">
          <ac:chgData name="Caron, Pierre Nicolas" userId="67919323-2a9e-407a-ba8f-538e7cd8aff0" providerId="ADAL" clId="{E6F5DD1E-23F5-4535-96E3-0BD1D65C3059}" dt="2023-02-16T07:26:18.296" v="110" actId="478"/>
          <ac:spMkLst>
            <pc:docMk/>
            <pc:sldMk cId="3845202345" sldId="256"/>
            <ac:spMk id="15" creationId="{00000000-0000-0000-0000-000000000000}"/>
          </ac:spMkLst>
        </pc:spChg>
        <pc:spChg chg="del mod ord">
          <ac:chgData name="Caron, Pierre Nicolas" userId="67919323-2a9e-407a-ba8f-538e7cd8aff0" providerId="ADAL" clId="{E6F5DD1E-23F5-4535-96E3-0BD1D65C3059}" dt="2023-02-16T07:26:23.105" v="111" actId="478"/>
          <ac:spMkLst>
            <pc:docMk/>
            <pc:sldMk cId="3845202345" sldId="256"/>
            <ac:spMk id="16" creationId="{00000000-0000-0000-0000-000000000000}"/>
          </ac:spMkLst>
        </pc:spChg>
        <pc:grpChg chg="add mod">
          <ac:chgData name="Caron, Pierre Nicolas" userId="67919323-2a9e-407a-ba8f-538e7cd8aff0" providerId="ADAL" clId="{E6F5DD1E-23F5-4535-96E3-0BD1D65C3059}" dt="2023-02-16T07:39:35.507" v="536" actId="14100"/>
          <ac:grpSpMkLst>
            <pc:docMk/>
            <pc:sldMk cId="3845202345" sldId="256"/>
            <ac:grpSpMk id="11" creationId="{28104BA6-E049-784F-9769-E30C6A38694D}"/>
          </ac:grpSpMkLst>
        </pc:grpChg>
        <pc:picChg chg="del">
          <ac:chgData name="Caron, Pierre Nicolas" userId="67919323-2a9e-407a-ba8f-538e7cd8aff0" providerId="ADAL" clId="{E6F5DD1E-23F5-4535-96E3-0BD1D65C3059}" dt="2023-02-16T07:27:19.847" v="115" actId="478"/>
          <ac:picMkLst>
            <pc:docMk/>
            <pc:sldMk cId="3845202345" sldId="256"/>
            <ac:picMk id="4" creationId="{00000000-0000-0000-0000-000000000000}"/>
          </ac:picMkLst>
        </pc:picChg>
        <pc:picChg chg="mod ord modCrop">
          <ac:chgData name="Caron, Pierre Nicolas" userId="67919323-2a9e-407a-ba8f-538e7cd8aff0" providerId="ADAL" clId="{E6F5DD1E-23F5-4535-96E3-0BD1D65C3059}" dt="2023-02-16T07:41:03.461" v="539" actId="14100"/>
          <ac:picMkLst>
            <pc:docMk/>
            <pc:sldMk cId="3845202345" sldId="256"/>
            <ac:picMk id="5" creationId="{7107BF56-C16F-448C-8D69-4E9EB3ED8EFA}"/>
          </ac:picMkLst>
        </pc:picChg>
        <pc:picChg chg="mod ord modCrop">
          <ac:chgData name="Caron, Pierre Nicolas" userId="67919323-2a9e-407a-ba8f-538e7cd8aff0" providerId="ADAL" clId="{E6F5DD1E-23F5-4535-96E3-0BD1D65C3059}" dt="2023-02-16T07:39:26.313" v="469" actId="164"/>
          <ac:picMkLst>
            <pc:docMk/>
            <pc:sldMk cId="3845202345" sldId="256"/>
            <ac:picMk id="7" creationId="{2B7F76EC-B7A9-49EB-BD0F-F03123F1BC91}"/>
          </ac:picMkLst>
        </pc:picChg>
        <pc:picChg chg="add mod ord modCrop">
          <ac:chgData name="Caron, Pierre Nicolas" userId="67919323-2a9e-407a-ba8f-538e7cd8aff0" providerId="ADAL" clId="{E6F5DD1E-23F5-4535-96E3-0BD1D65C3059}" dt="2023-02-16T07:39:26.313" v="469" actId="164"/>
          <ac:picMkLst>
            <pc:docMk/>
            <pc:sldMk cId="3845202345" sldId="256"/>
            <ac:picMk id="10" creationId="{D2A19A73-751E-0555-DCE8-187466EC6B21}"/>
          </ac:picMkLst>
        </pc:picChg>
        <pc:picChg chg="mod ord">
          <ac:chgData name="Caron, Pierre Nicolas" userId="67919323-2a9e-407a-ba8f-538e7cd8aff0" providerId="ADAL" clId="{E6F5DD1E-23F5-4535-96E3-0BD1D65C3059}" dt="2023-02-16T07:41:21.351" v="542" actId="14100"/>
          <ac:picMkLst>
            <pc:docMk/>
            <pc:sldMk cId="3845202345" sldId="256"/>
            <ac:picMk id="12" creationId="{EA205873-B6DB-4B7B-93AA-70D06A3E25B3}"/>
          </ac:picMkLst>
        </pc:picChg>
        <pc:picChg chg="del">
          <ac:chgData name="Caron, Pierre Nicolas" userId="67919323-2a9e-407a-ba8f-538e7cd8aff0" providerId="ADAL" clId="{E6F5DD1E-23F5-4535-96E3-0BD1D65C3059}" dt="2023-02-16T07:25:20.145" v="76" actId="478"/>
          <ac:picMkLst>
            <pc:docMk/>
            <pc:sldMk cId="3845202345" sldId="256"/>
            <ac:picMk id="21" creationId="{467108AC-3D2F-4B56-8535-A2CACBA8A0DE}"/>
          </ac:picMkLst>
        </pc:picChg>
      </pc:sldChg>
      <pc:sldChg chg="addSp delSp modSp mod modClrScheme modShow chgLayout">
        <pc:chgData name="Caron, Pierre Nicolas" userId="67919323-2a9e-407a-ba8f-538e7cd8aff0" providerId="ADAL" clId="{E6F5DD1E-23F5-4535-96E3-0BD1D65C3059}" dt="2023-02-16T09:06:05.311" v="1873" actId="729"/>
        <pc:sldMkLst>
          <pc:docMk/>
          <pc:sldMk cId="2312132198" sldId="260"/>
        </pc:sldMkLst>
        <pc:spChg chg="mod ord">
          <ac:chgData name="Caron, Pierre Nicolas" userId="67919323-2a9e-407a-ba8f-538e7cd8aff0" providerId="ADAL" clId="{E6F5DD1E-23F5-4535-96E3-0BD1D65C3059}" dt="2023-02-16T07:22:31.088" v="47" actId="700"/>
          <ac:spMkLst>
            <pc:docMk/>
            <pc:sldMk cId="2312132198" sldId="260"/>
            <ac:spMk id="2" creationId="{00000000-0000-0000-0000-000000000000}"/>
          </ac:spMkLst>
        </pc:spChg>
        <pc:spChg chg="del">
          <ac:chgData name="Caron, Pierre Nicolas" userId="67919323-2a9e-407a-ba8f-538e7cd8aff0" providerId="ADAL" clId="{E6F5DD1E-23F5-4535-96E3-0BD1D65C3059}" dt="2023-02-16T07:22:05.046" v="46"/>
          <ac:spMkLst>
            <pc:docMk/>
            <pc:sldMk cId="2312132198" sldId="260"/>
            <ac:spMk id="4" creationId="{2DF3AA58-B40D-8310-AF67-D1B3CD7A0E79}"/>
          </ac:spMkLst>
        </pc:spChg>
        <pc:spChg chg="add mod">
          <ac:chgData name="Caron, Pierre Nicolas" userId="67919323-2a9e-407a-ba8f-538e7cd8aff0" providerId="ADAL" clId="{E6F5DD1E-23F5-4535-96E3-0BD1D65C3059}" dt="2023-02-16T09:05:39.976" v="1868"/>
          <ac:spMkLst>
            <pc:docMk/>
            <pc:sldMk cId="2312132198" sldId="260"/>
            <ac:spMk id="7" creationId="{3BCFA286-E8A8-7355-3782-811690CE3E1A}"/>
          </ac:spMkLst>
        </pc:spChg>
        <pc:spChg chg="del mod">
          <ac:chgData name="Caron, Pierre Nicolas" userId="67919323-2a9e-407a-ba8f-538e7cd8aff0" providerId="ADAL" clId="{E6F5DD1E-23F5-4535-96E3-0BD1D65C3059}" dt="2023-02-16T09:05:41.429" v="1869" actId="478"/>
          <ac:spMkLst>
            <pc:docMk/>
            <pc:sldMk cId="2312132198" sldId="260"/>
            <ac:spMk id="12" creationId="{00000000-0000-0000-0000-000000000000}"/>
          </ac:spMkLst>
        </pc:spChg>
        <pc:spChg chg="mod">
          <ac:chgData name="Caron, Pierre Nicolas" userId="67919323-2a9e-407a-ba8f-538e7cd8aff0" providerId="ADAL" clId="{E6F5DD1E-23F5-4535-96E3-0BD1D65C3059}" dt="2023-02-16T09:05:52.834" v="1871" actId="554"/>
          <ac:spMkLst>
            <pc:docMk/>
            <pc:sldMk cId="2312132198" sldId="260"/>
            <ac:spMk id="52" creationId="{00000000-0000-0000-0000-000000000000}"/>
          </ac:spMkLst>
        </pc:spChg>
        <pc:spChg chg="mod">
          <ac:chgData name="Caron, Pierre Nicolas" userId="67919323-2a9e-407a-ba8f-538e7cd8aff0" providerId="ADAL" clId="{E6F5DD1E-23F5-4535-96E3-0BD1D65C3059}" dt="2023-02-16T09:05:52.834" v="1871" actId="554"/>
          <ac:spMkLst>
            <pc:docMk/>
            <pc:sldMk cId="2312132198" sldId="260"/>
            <ac:spMk id="54" creationId="{00000000-0000-0000-0000-000000000000}"/>
          </ac:spMkLst>
        </pc:spChg>
        <pc:spChg chg="mod">
          <ac:chgData name="Caron, Pierre Nicolas" userId="67919323-2a9e-407a-ba8f-538e7cd8aff0" providerId="ADAL" clId="{E6F5DD1E-23F5-4535-96E3-0BD1D65C3059}" dt="2023-02-16T09:05:52.834" v="1871" actId="554"/>
          <ac:spMkLst>
            <pc:docMk/>
            <pc:sldMk cId="2312132198" sldId="260"/>
            <ac:spMk id="55" creationId="{00000000-0000-0000-0000-000000000000}"/>
          </ac:spMkLst>
        </pc:spChg>
        <pc:grpChg chg="mod">
          <ac:chgData name="Caron, Pierre Nicolas" userId="67919323-2a9e-407a-ba8f-538e7cd8aff0" providerId="ADAL" clId="{E6F5DD1E-23F5-4535-96E3-0BD1D65C3059}" dt="2023-02-16T09:05:52.834" v="1871" actId="554"/>
          <ac:grpSpMkLst>
            <pc:docMk/>
            <pc:sldMk cId="2312132198" sldId="260"/>
            <ac:grpSpMk id="5" creationId="{00000000-0000-0000-0000-000000000000}"/>
          </ac:grpSpMkLst>
        </pc:grpChg>
        <pc:grpChg chg="add mod">
          <ac:chgData name="Caron, Pierre Nicolas" userId="67919323-2a9e-407a-ba8f-538e7cd8aff0" providerId="ADAL" clId="{E6F5DD1E-23F5-4535-96E3-0BD1D65C3059}" dt="2023-02-16T09:05:52.834" v="1871" actId="554"/>
          <ac:grpSpMkLst>
            <pc:docMk/>
            <pc:sldMk cId="2312132198" sldId="260"/>
            <ac:grpSpMk id="9" creationId="{6CE14028-29B9-DD75-036C-9475EBCA5CBC}"/>
          </ac:grpSpMkLst>
        </pc:grpChg>
        <pc:picChg chg="mod">
          <ac:chgData name="Caron, Pierre Nicolas" userId="67919323-2a9e-407a-ba8f-538e7cd8aff0" providerId="ADAL" clId="{E6F5DD1E-23F5-4535-96E3-0BD1D65C3059}" dt="2023-02-16T09:05:52.834" v="1871" actId="554"/>
          <ac:picMkLst>
            <pc:docMk/>
            <pc:sldMk cId="2312132198" sldId="260"/>
            <ac:picMk id="3" creationId="{00000000-0000-0000-0000-000000000000}"/>
          </ac:picMkLst>
        </pc:picChg>
        <pc:picChg chg="mod">
          <ac:chgData name="Caron, Pierre Nicolas" userId="67919323-2a9e-407a-ba8f-538e7cd8aff0" providerId="ADAL" clId="{E6F5DD1E-23F5-4535-96E3-0BD1D65C3059}" dt="2023-02-16T09:05:52.834" v="1871" actId="554"/>
          <ac:picMkLst>
            <pc:docMk/>
            <pc:sldMk cId="2312132198" sldId="260"/>
            <ac:picMk id="58" creationId="{00000000-0000-0000-0000-000000000000}"/>
          </ac:picMkLst>
        </pc:picChg>
        <pc:picChg chg="mod">
          <ac:chgData name="Caron, Pierre Nicolas" userId="67919323-2a9e-407a-ba8f-538e7cd8aff0" providerId="ADAL" clId="{E6F5DD1E-23F5-4535-96E3-0BD1D65C3059}" dt="2023-02-16T09:05:52.834" v="1871" actId="554"/>
          <ac:picMkLst>
            <pc:docMk/>
            <pc:sldMk cId="2312132198" sldId="260"/>
            <ac:picMk id="59" creationId="{00000000-0000-0000-0000-000000000000}"/>
          </ac:picMkLst>
        </pc:picChg>
        <pc:picChg chg="mod">
          <ac:chgData name="Caron, Pierre Nicolas" userId="67919323-2a9e-407a-ba8f-538e7cd8aff0" providerId="ADAL" clId="{E6F5DD1E-23F5-4535-96E3-0BD1D65C3059}" dt="2023-02-16T09:05:52.834" v="1871" actId="554"/>
          <ac:picMkLst>
            <pc:docMk/>
            <pc:sldMk cId="2312132198" sldId="260"/>
            <ac:picMk id="64" creationId="{00000000-0000-0000-0000-000000000000}"/>
          </ac:picMkLst>
        </pc:picChg>
        <pc:picChg chg="mod">
          <ac:chgData name="Caron, Pierre Nicolas" userId="67919323-2a9e-407a-ba8f-538e7cd8aff0" providerId="ADAL" clId="{E6F5DD1E-23F5-4535-96E3-0BD1D65C3059}" dt="2023-02-16T09:05:52.834" v="1871" actId="554"/>
          <ac:picMkLst>
            <pc:docMk/>
            <pc:sldMk cId="2312132198" sldId="260"/>
            <ac:picMk id="2050" creationId="{00000000-0000-0000-0000-000000000000}"/>
          </ac:picMkLst>
        </pc:picChg>
        <pc:picChg chg="mod">
          <ac:chgData name="Caron, Pierre Nicolas" userId="67919323-2a9e-407a-ba8f-538e7cd8aff0" providerId="ADAL" clId="{E6F5DD1E-23F5-4535-96E3-0BD1D65C3059}" dt="2023-02-16T09:05:52.834" v="1871" actId="554"/>
          <ac:picMkLst>
            <pc:docMk/>
            <pc:sldMk cId="2312132198" sldId="260"/>
            <ac:picMk id="2055" creationId="{00000000-0000-0000-0000-000000000000}"/>
          </ac:picMkLst>
        </pc:picChg>
        <pc:cxnChg chg="add del mod">
          <ac:chgData name="Caron, Pierre Nicolas" userId="67919323-2a9e-407a-ba8f-538e7cd8aff0" providerId="ADAL" clId="{E6F5DD1E-23F5-4535-96E3-0BD1D65C3059}" dt="2023-02-16T09:05:55.468" v="1872" actId="478"/>
          <ac:cxnSpMkLst>
            <pc:docMk/>
            <pc:sldMk cId="2312132198" sldId="260"/>
            <ac:cxnSpMk id="8" creationId="{B18497CA-D0DF-EB42-CB2A-1003D93F9946}"/>
          </ac:cxnSpMkLst>
        </pc:cxnChg>
      </pc:sldChg>
      <pc:sldChg chg="addSp delSp modSp mod modClrScheme chgLayout">
        <pc:chgData name="Caron, Pierre Nicolas" userId="67919323-2a9e-407a-ba8f-538e7cd8aff0" providerId="ADAL" clId="{E6F5DD1E-23F5-4535-96E3-0BD1D65C3059}" dt="2023-02-16T09:07:20.164" v="1891" actId="478"/>
        <pc:sldMkLst>
          <pc:docMk/>
          <pc:sldMk cId="216530267" sldId="316"/>
        </pc:sldMkLst>
        <pc:spChg chg="mod ord">
          <ac:chgData name="Caron, Pierre Nicolas" userId="67919323-2a9e-407a-ba8f-538e7cd8aff0" providerId="ADAL" clId="{E6F5DD1E-23F5-4535-96E3-0BD1D65C3059}" dt="2023-02-16T07:22:31.088" v="47" actId="700"/>
          <ac:spMkLst>
            <pc:docMk/>
            <pc:sldMk cId="216530267" sldId="316"/>
            <ac:spMk id="2" creationId="{00000000-0000-0000-0000-000000000000}"/>
          </ac:spMkLst>
        </pc:spChg>
        <pc:spChg chg="del">
          <ac:chgData name="Caron, Pierre Nicolas" userId="67919323-2a9e-407a-ba8f-538e7cd8aff0" providerId="ADAL" clId="{E6F5DD1E-23F5-4535-96E3-0BD1D65C3059}" dt="2023-02-16T07:22:05.046" v="46"/>
          <ac:spMkLst>
            <pc:docMk/>
            <pc:sldMk cId="216530267" sldId="316"/>
            <ac:spMk id="5" creationId="{74F793D6-A8BB-8F0D-62AD-B97E5E1F41AE}"/>
          </ac:spMkLst>
        </pc:spChg>
        <pc:spChg chg="add mod">
          <ac:chgData name="Caron, Pierre Nicolas" userId="67919323-2a9e-407a-ba8f-538e7cd8aff0" providerId="ADAL" clId="{E6F5DD1E-23F5-4535-96E3-0BD1D65C3059}" dt="2023-02-16T09:07:08.328" v="1887"/>
          <ac:spMkLst>
            <pc:docMk/>
            <pc:sldMk cId="216530267" sldId="316"/>
            <ac:spMk id="7" creationId="{4429FD82-8575-A64E-AFBD-FA75E3C0C15A}"/>
          </ac:spMkLst>
        </pc:spChg>
        <pc:spChg chg="mod">
          <ac:chgData name="Caron, Pierre Nicolas" userId="67919323-2a9e-407a-ba8f-538e7cd8aff0" providerId="ADAL" clId="{E6F5DD1E-23F5-4535-96E3-0BD1D65C3059}" dt="2023-02-16T09:07:17.287" v="1890" actId="554"/>
          <ac:spMkLst>
            <pc:docMk/>
            <pc:sldMk cId="216530267" sldId="316"/>
            <ac:spMk id="10" creationId="{00000000-0000-0000-0000-000000000000}"/>
          </ac:spMkLst>
        </pc:spChg>
        <pc:spChg chg="del mod">
          <ac:chgData name="Caron, Pierre Nicolas" userId="67919323-2a9e-407a-ba8f-538e7cd8aff0" providerId="ADAL" clId="{E6F5DD1E-23F5-4535-96E3-0BD1D65C3059}" dt="2023-02-16T09:07:09.685" v="1888" actId="478"/>
          <ac:spMkLst>
            <pc:docMk/>
            <pc:sldMk cId="216530267" sldId="316"/>
            <ac:spMk id="12" creationId="{00000000-0000-0000-0000-000000000000}"/>
          </ac:spMkLst>
        </pc:spChg>
        <pc:spChg chg="mod">
          <ac:chgData name="Caron, Pierre Nicolas" userId="67919323-2a9e-407a-ba8f-538e7cd8aff0" providerId="ADAL" clId="{E6F5DD1E-23F5-4535-96E3-0BD1D65C3059}" dt="2023-02-16T09:07:17.287" v="1890" actId="554"/>
          <ac:spMkLst>
            <pc:docMk/>
            <pc:sldMk cId="216530267" sldId="316"/>
            <ac:spMk id="16" creationId="{00000000-0000-0000-0000-000000000000}"/>
          </ac:spMkLst>
        </pc:spChg>
        <pc:spChg chg="mod">
          <ac:chgData name="Caron, Pierre Nicolas" userId="67919323-2a9e-407a-ba8f-538e7cd8aff0" providerId="ADAL" clId="{E6F5DD1E-23F5-4535-96E3-0BD1D65C3059}" dt="2023-02-16T09:07:17.287" v="1890" actId="554"/>
          <ac:spMkLst>
            <pc:docMk/>
            <pc:sldMk cId="216530267" sldId="316"/>
            <ac:spMk id="17" creationId="{00000000-0000-0000-0000-000000000000}"/>
          </ac:spMkLst>
        </pc:spChg>
        <pc:spChg chg="mod">
          <ac:chgData name="Caron, Pierre Nicolas" userId="67919323-2a9e-407a-ba8f-538e7cd8aff0" providerId="ADAL" clId="{E6F5DD1E-23F5-4535-96E3-0BD1D65C3059}" dt="2023-02-16T09:07:17.287" v="1890" actId="554"/>
          <ac:spMkLst>
            <pc:docMk/>
            <pc:sldMk cId="216530267" sldId="316"/>
            <ac:spMk id="21" creationId="{00000000-0000-0000-0000-000000000000}"/>
          </ac:spMkLst>
        </pc:spChg>
        <pc:spChg chg="mod">
          <ac:chgData name="Caron, Pierre Nicolas" userId="67919323-2a9e-407a-ba8f-538e7cd8aff0" providerId="ADAL" clId="{E6F5DD1E-23F5-4535-96E3-0BD1D65C3059}" dt="2023-02-16T09:07:17.287" v="1890" actId="554"/>
          <ac:spMkLst>
            <pc:docMk/>
            <pc:sldMk cId="216530267" sldId="316"/>
            <ac:spMk id="22" creationId="{36A36E59-90DE-49D6-908A-F1099CB66735}"/>
          </ac:spMkLst>
        </pc:spChg>
        <pc:spChg chg="mod">
          <ac:chgData name="Caron, Pierre Nicolas" userId="67919323-2a9e-407a-ba8f-538e7cd8aff0" providerId="ADAL" clId="{E6F5DD1E-23F5-4535-96E3-0BD1D65C3059}" dt="2023-02-16T09:07:17.287" v="1890" actId="554"/>
          <ac:spMkLst>
            <pc:docMk/>
            <pc:sldMk cId="216530267" sldId="316"/>
            <ac:spMk id="35" creationId="{00000000-0000-0000-0000-000000000000}"/>
          </ac:spMkLst>
        </pc:spChg>
        <pc:spChg chg="mod">
          <ac:chgData name="Caron, Pierre Nicolas" userId="67919323-2a9e-407a-ba8f-538e7cd8aff0" providerId="ADAL" clId="{E6F5DD1E-23F5-4535-96E3-0BD1D65C3059}" dt="2023-02-16T09:07:17.287" v="1890" actId="554"/>
          <ac:spMkLst>
            <pc:docMk/>
            <pc:sldMk cId="216530267" sldId="316"/>
            <ac:spMk id="73" creationId="{00000000-0000-0000-0000-000000000000}"/>
          </ac:spMkLst>
        </pc:spChg>
        <pc:spChg chg="mod">
          <ac:chgData name="Caron, Pierre Nicolas" userId="67919323-2a9e-407a-ba8f-538e7cd8aff0" providerId="ADAL" clId="{E6F5DD1E-23F5-4535-96E3-0BD1D65C3059}" dt="2023-02-16T09:07:17.287" v="1890" actId="554"/>
          <ac:spMkLst>
            <pc:docMk/>
            <pc:sldMk cId="216530267" sldId="316"/>
            <ac:spMk id="78" creationId="{00000000-0000-0000-0000-000000000000}"/>
          </ac:spMkLst>
        </pc:spChg>
        <pc:spChg chg="mod">
          <ac:chgData name="Caron, Pierre Nicolas" userId="67919323-2a9e-407a-ba8f-538e7cd8aff0" providerId="ADAL" clId="{E6F5DD1E-23F5-4535-96E3-0BD1D65C3059}" dt="2023-02-16T09:07:17.287" v="1890" actId="554"/>
          <ac:spMkLst>
            <pc:docMk/>
            <pc:sldMk cId="216530267" sldId="316"/>
            <ac:spMk id="79" creationId="{00000000-0000-0000-0000-000000000000}"/>
          </ac:spMkLst>
        </pc:spChg>
        <pc:grpChg chg="mod">
          <ac:chgData name="Caron, Pierre Nicolas" userId="67919323-2a9e-407a-ba8f-538e7cd8aff0" providerId="ADAL" clId="{E6F5DD1E-23F5-4535-96E3-0BD1D65C3059}" dt="2023-02-16T09:07:17.287" v="1890" actId="554"/>
          <ac:grpSpMkLst>
            <pc:docMk/>
            <pc:sldMk cId="216530267" sldId="316"/>
            <ac:grpSpMk id="3" creationId="{00000000-0000-0000-0000-000000000000}"/>
          </ac:grpSpMkLst>
        </pc:grpChg>
        <pc:grpChg chg="add mod">
          <ac:chgData name="Caron, Pierre Nicolas" userId="67919323-2a9e-407a-ba8f-538e7cd8aff0" providerId="ADAL" clId="{E6F5DD1E-23F5-4535-96E3-0BD1D65C3059}" dt="2023-02-16T09:07:17.287" v="1890" actId="554"/>
          <ac:grpSpMkLst>
            <pc:docMk/>
            <pc:sldMk cId="216530267" sldId="316"/>
            <ac:grpSpMk id="9" creationId="{5772658C-599D-5B93-2316-45F049EBEFDE}"/>
          </ac:grpSpMkLst>
        </pc:grpChg>
        <pc:picChg chg="mod">
          <ac:chgData name="Caron, Pierre Nicolas" userId="67919323-2a9e-407a-ba8f-538e7cd8aff0" providerId="ADAL" clId="{E6F5DD1E-23F5-4535-96E3-0BD1D65C3059}" dt="2023-02-16T09:07:17.287" v="1890" actId="554"/>
          <ac:picMkLst>
            <pc:docMk/>
            <pc:sldMk cId="216530267" sldId="316"/>
            <ac:picMk id="4" creationId="{00000000-0000-0000-0000-000000000000}"/>
          </ac:picMkLst>
        </pc:picChg>
        <pc:picChg chg="mod">
          <ac:chgData name="Caron, Pierre Nicolas" userId="67919323-2a9e-407a-ba8f-538e7cd8aff0" providerId="ADAL" clId="{E6F5DD1E-23F5-4535-96E3-0BD1D65C3059}" dt="2023-02-16T09:07:17.287" v="1890" actId="554"/>
          <ac:picMkLst>
            <pc:docMk/>
            <pc:sldMk cId="216530267" sldId="316"/>
            <ac:picMk id="36" creationId="{00000000-0000-0000-0000-000000000000}"/>
          </ac:picMkLst>
        </pc:picChg>
        <pc:picChg chg="mod">
          <ac:chgData name="Caron, Pierre Nicolas" userId="67919323-2a9e-407a-ba8f-538e7cd8aff0" providerId="ADAL" clId="{E6F5DD1E-23F5-4535-96E3-0BD1D65C3059}" dt="2023-02-16T09:07:17.287" v="1890" actId="554"/>
          <ac:picMkLst>
            <pc:docMk/>
            <pc:sldMk cId="216530267" sldId="316"/>
            <ac:picMk id="37" creationId="{00000000-0000-0000-0000-000000000000}"/>
          </ac:picMkLst>
        </pc:picChg>
        <pc:picChg chg="mod">
          <ac:chgData name="Caron, Pierre Nicolas" userId="67919323-2a9e-407a-ba8f-538e7cd8aff0" providerId="ADAL" clId="{E6F5DD1E-23F5-4535-96E3-0BD1D65C3059}" dt="2023-02-16T09:07:17.287" v="1890" actId="554"/>
          <ac:picMkLst>
            <pc:docMk/>
            <pc:sldMk cId="216530267" sldId="316"/>
            <ac:picMk id="43" creationId="{00000000-0000-0000-0000-000000000000}"/>
          </ac:picMkLst>
        </pc:picChg>
        <pc:picChg chg="mod">
          <ac:chgData name="Caron, Pierre Nicolas" userId="67919323-2a9e-407a-ba8f-538e7cd8aff0" providerId="ADAL" clId="{E6F5DD1E-23F5-4535-96E3-0BD1D65C3059}" dt="2023-02-16T09:07:17.287" v="1890" actId="554"/>
          <ac:picMkLst>
            <pc:docMk/>
            <pc:sldMk cId="216530267" sldId="316"/>
            <ac:picMk id="1026" creationId="{00000000-0000-0000-0000-000000000000}"/>
          </ac:picMkLst>
        </pc:picChg>
        <pc:picChg chg="mod">
          <ac:chgData name="Caron, Pierre Nicolas" userId="67919323-2a9e-407a-ba8f-538e7cd8aff0" providerId="ADAL" clId="{E6F5DD1E-23F5-4535-96E3-0BD1D65C3059}" dt="2023-02-16T09:07:17.287" v="1890" actId="554"/>
          <ac:picMkLst>
            <pc:docMk/>
            <pc:sldMk cId="216530267" sldId="316"/>
            <ac:picMk id="1029" creationId="{00000000-0000-0000-0000-000000000000}"/>
          </ac:picMkLst>
        </pc:picChg>
        <pc:picChg chg="mod">
          <ac:chgData name="Caron, Pierre Nicolas" userId="67919323-2a9e-407a-ba8f-538e7cd8aff0" providerId="ADAL" clId="{E6F5DD1E-23F5-4535-96E3-0BD1D65C3059}" dt="2023-02-16T09:07:17.287" v="1890" actId="554"/>
          <ac:picMkLst>
            <pc:docMk/>
            <pc:sldMk cId="216530267" sldId="316"/>
            <ac:picMk id="1030" creationId="{00000000-0000-0000-0000-000000000000}"/>
          </ac:picMkLst>
        </pc:picChg>
        <pc:picChg chg="mod">
          <ac:chgData name="Caron, Pierre Nicolas" userId="67919323-2a9e-407a-ba8f-538e7cd8aff0" providerId="ADAL" clId="{E6F5DD1E-23F5-4535-96E3-0BD1D65C3059}" dt="2023-02-16T09:07:17.287" v="1890" actId="554"/>
          <ac:picMkLst>
            <pc:docMk/>
            <pc:sldMk cId="216530267" sldId="316"/>
            <ac:picMk id="2050" creationId="{00000000-0000-0000-0000-000000000000}"/>
          </ac:picMkLst>
        </pc:picChg>
        <pc:cxnChg chg="add del mod">
          <ac:chgData name="Caron, Pierre Nicolas" userId="67919323-2a9e-407a-ba8f-538e7cd8aff0" providerId="ADAL" clId="{E6F5DD1E-23F5-4535-96E3-0BD1D65C3059}" dt="2023-02-16T09:07:20.164" v="1891" actId="478"/>
          <ac:cxnSpMkLst>
            <pc:docMk/>
            <pc:sldMk cId="216530267" sldId="316"/>
            <ac:cxnSpMk id="8" creationId="{7E19FD28-562C-0718-E5E7-942AE14C546B}"/>
          </ac:cxnSpMkLst>
        </pc:cxnChg>
      </pc:sldChg>
      <pc:sldChg chg="addSp delSp modSp mod modClrScheme chgLayout">
        <pc:chgData name="Caron, Pierre Nicolas" userId="67919323-2a9e-407a-ba8f-538e7cd8aff0" providerId="ADAL" clId="{E6F5DD1E-23F5-4535-96E3-0BD1D65C3059}" dt="2023-02-16T09:07:53.902" v="1899" actId="478"/>
        <pc:sldMkLst>
          <pc:docMk/>
          <pc:sldMk cId="1797746024" sldId="317"/>
        </pc:sldMkLst>
        <pc:spChg chg="mod ord">
          <ac:chgData name="Caron, Pierre Nicolas" userId="67919323-2a9e-407a-ba8f-538e7cd8aff0" providerId="ADAL" clId="{E6F5DD1E-23F5-4535-96E3-0BD1D65C3059}" dt="2023-02-16T07:22:31.088" v="47" actId="700"/>
          <ac:spMkLst>
            <pc:docMk/>
            <pc:sldMk cId="1797746024" sldId="317"/>
            <ac:spMk id="2" creationId="{00000000-0000-0000-0000-000000000000}"/>
          </ac:spMkLst>
        </pc:spChg>
        <pc:spChg chg="del">
          <ac:chgData name="Caron, Pierre Nicolas" userId="67919323-2a9e-407a-ba8f-538e7cd8aff0" providerId="ADAL" clId="{E6F5DD1E-23F5-4535-96E3-0BD1D65C3059}" dt="2023-02-16T07:22:05.046" v="46"/>
          <ac:spMkLst>
            <pc:docMk/>
            <pc:sldMk cId="1797746024" sldId="317"/>
            <ac:spMk id="3" creationId="{25ADD3C5-0B81-AEE3-6C36-1A0B3FB422FE}"/>
          </ac:spMkLst>
        </pc:spChg>
        <pc:spChg chg="add mod">
          <ac:chgData name="Caron, Pierre Nicolas" userId="67919323-2a9e-407a-ba8f-538e7cd8aff0" providerId="ADAL" clId="{E6F5DD1E-23F5-4535-96E3-0BD1D65C3059}" dt="2023-02-16T09:07:29.267" v="1893"/>
          <ac:spMkLst>
            <pc:docMk/>
            <pc:sldMk cId="1797746024" sldId="317"/>
            <ac:spMk id="7" creationId="{9CEF412D-DD17-EDDD-9207-282D8BDABEB2}"/>
          </ac:spMkLst>
        </pc:spChg>
        <pc:spChg chg="del mod">
          <ac:chgData name="Caron, Pierre Nicolas" userId="67919323-2a9e-407a-ba8f-538e7cd8aff0" providerId="ADAL" clId="{E6F5DD1E-23F5-4535-96E3-0BD1D65C3059}" dt="2023-02-16T09:07:33.739" v="1894" actId="478"/>
          <ac:spMkLst>
            <pc:docMk/>
            <pc:sldMk cId="1797746024" sldId="317"/>
            <ac:spMk id="12" creationId="{00000000-0000-0000-0000-000000000000}"/>
          </ac:spMkLst>
        </pc:spChg>
        <pc:spChg chg="mod">
          <ac:chgData name="Caron, Pierre Nicolas" userId="67919323-2a9e-407a-ba8f-538e7cd8aff0" providerId="ADAL" clId="{E6F5DD1E-23F5-4535-96E3-0BD1D65C3059}" dt="2023-02-16T09:07:50.945" v="1898" actId="554"/>
          <ac:spMkLst>
            <pc:docMk/>
            <pc:sldMk cId="1797746024" sldId="317"/>
            <ac:spMk id="43" creationId="{00000000-0000-0000-0000-000000000000}"/>
          </ac:spMkLst>
        </pc:spChg>
        <pc:spChg chg="mod">
          <ac:chgData name="Caron, Pierre Nicolas" userId="67919323-2a9e-407a-ba8f-538e7cd8aff0" providerId="ADAL" clId="{E6F5DD1E-23F5-4535-96E3-0BD1D65C3059}" dt="2023-02-16T09:07:50.945" v="1898" actId="554"/>
          <ac:spMkLst>
            <pc:docMk/>
            <pc:sldMk cId="1797746024" sldId="317"/>
            <ac:spMk id="46" creationId="{00000000-0000-0000-0000-000000000000}"/>
          </ac:spMkLst>
        </pc:spChg>
        <pc:spChg chg="mod">
          <ac:chgData name="Caron, Pierre Nicolas" userId="67919323-2a9e-407a-ba8f-538e7cd8aff0" providerId="ADAL" clId="{E6F5DD1E-23F5-4535-96E3-0BD1D65C3059}" dt="2023-02-16T09:07:50.945" v="1898" actId="554"/>
          <ac:spMkLst>
            <pc:docMk/>
            <pc:sldMk cId="1797746024" sldId="317"/>
            <ac:spMk id="47" creationId="{00000000-0000-0000-0000-000000000000}"/>
          </ac:spMkLst>
        </pc:spChg>
        <pc:grpChg chg="mod">
          <ac:chgData name="Caron, Pierre Nicolas" userId="67919323-2a9e-407a-ba8f-538e7cd8aff0" providerId="ADAL" clId="{E6F5DD1E-23F5-4535-96E3-0BD1D65C3059}" dt="2023-02-16T09:07:50.945" v="1898" actId="554"/>
          <ac:grpSpMkLst>
            <pc:docMk/>
            <pc:sldMk cId="1797746024" sldId="317"/>
            <ac:grpSpMk id="6" creationId="{00000000-0000-0000-0000-000000000000}"/>
          </ac:grpSpMkLst>
        </pc:grpChg>
        <pc:grpChg chg="add mod">
          <ac:chgData name="Caron, Pierre Nicolas" userId="67919323-2a9e-407a-ba8f-538e7cd8aff0" providerId="ADAL" clId="{E6F5DD1E-23F5-4535-96E3-0BD1D65C3059}" dt="2023-02-16T09:07:50.945" v="1898" actId="554"/>
          <ac:grpSpMkLst>
            <pc:docMk/>
            <pc:sldMk cId="1797746024" sldId="317"/>
            <ac:grpSpMk id="9" creationId="{3ADD89F5-4C12-2A9A-AA61-D6F3415CD0CB}"/>
          </ac:grpSpMkLst>
        </pc:grpChg>
        <pc:picChg chg="mod">
          <ac:chgData name="Caron, Pierre Nicolas" userId="67919323-2a9e-407a-ba8f-538e7cd8aff0" providerId="ADAL" clId="{E6F5DD1E-23F5-4535-96E3-0BD1D65C3059}" dt="2023-02-16T09:07:50.945" v="1898" actId="554"/>
          <ac:picMkLst>
            <pc:docMk/>
            <pc:sldMk cId="1797746024" sldId="317"/>
            <ac:picMk id="4" creationId="{00000000-0000-0000-0000-000000000000}"/>
          </ac:picMkLst>
        </pc:picChg>
        <pc:picChg chg="mod">
          <ac:chgData name="Caron, Pierre Nicolas" userId="67919323-2a9e-407a-ba8f-538e7cd8aff0" providerId="ADAL" clId="{E6F5DD1E-23F5-4535-96E3-0BD1D65C3059}" dt="2023-02-16T09:07:50.945" v="1898" actId="554"/>
          <ac:picMkLst>
            <pc:docMk/>
            <pc:sldMk cId="1797746024" sldId="317"/>
            <ac:picMk id="24" creationId="{00000000-0000-0000-0000-000000000000}"/>
          </ac:picMkLst>
        </pc:picChg>
        <pc:picChg chg="mod">
          <ac:chgData name="Caron, Pierre Nicolas" userId="67919323-2a9e-407a-ba8f-538e7cd8aff0" providerId="ADAL" clId="{E6F5DD1E-23F5-4535-96E3-0BD1D65C3059}" dt="2023-02-16T09:07:50.945" v="1898" actId="554"/>
          <ac:picMkLst>
            <pc:docMk/>
            <pc:sldMk cId="1797746024" sldId="317"/>
            <ac:picMk id="25" creationId="{00000000-0000-0000-0000-000000000000}"/>
          </ac:picMkLst>
        </pc:picChg>
        <pc:picChg chg="mod">
          <ac:chgData name="Caron, Pierre Nicolas" userId="67919323-2a9e-407a-ba8f-538e7cd8aff0" providerId="ADAL" clId="{E6F5DD1E-23F5-4535-96E3-0BD1D65C3059}" dt="2023-02-16T09:07:50.945" v="1898" actId="554"/>
          <ac:picMkLst>
            <pc:docMk/>
            <pc:sldMk cId="1797746024" sldId="317"/>
            <ac:picMk id="50" creationId="{00000000-0000-0000-0000-000000000000}"/>
          </ac:picMkLst>
        </pc:picChg>
        <pc:picChg chg="mod">
          <ac:chgData name="Caron, Pierre Nicolas" userId="67919323-2a9e-407a-ba8f-538e7cd8aff0" providerId="ADAL" clId="{E6F5DD1E-23F5-4535-96E3-0BD1D65C3059}" dt="2023-02-16T09:07:50.945" v="1898" actId="554"/>
          <ac:picMkLst>
            <pc:docMk/>
            <pc:sldMk cId="1797746024" sldId="317"/>
            <ac:picMk id="51" creationId="{00000000-0000-0000-0000-000000000000}"/>
          </ac:picMkLst>
        </pc:picChg>
        <pc:picChg chg="mod">
          <ac:chgData name="Caron, Pierre Nicolas" userId="67919323-2a9e-407a-ba8f-538e7cd8aff0" providerId="ADAL" clId="{E6F5DD1E-23F5-4535-96E3-0BD1D65C3059}" dt="2023-02-16T09:07:50.945" v="1898" actId="554"/>
          <ac:picMkLst>
            <pc:docMk/>
            <pc:sldMk cId="1797746024" sldId="317"/>
            <ac:picMk id="52" creationId="{00000000-0000-0000-0000-000000000000}"/>
          </ac:picMkLst>
        </pc:picChg>
        <pc:picChg chg="mod">
          <ac:chgData name="Caron, Pierre Nicolas" userId="67919323-2a9e-407a-ba8f-538e7cd8aff0" providerId="ADAL" clId="{E6F5DD1E-23F5-4535-96E3-0BD1D65C3059}" dt="2023-02-16T09:07:50.945" v="1898" actId="554"/>
          <ac:picMkLst>
            <pc:docMk/>
            <pc:sldMk cId="1797746024" sldId="317"/>
            <ac:picMk id="2051" creationId="{00000000-0000-0000-0000-000000000000}"/>
          </ac:picMkLst>
        </pc:picChg>
        <pc:cxnChg chg="add del mod">
          <ac:chgData name="Caron, Pierre Nicolas" userId="67919323-2a9e-407a-ba8f-538e7cd8aff0" providerId="ADAL" clId="{E6F5DD1E-23F5-4535-96E3-0BD1D65C3059}" dt="2023-02-16T09:07:53.902" v="1899" actId="478"/>
          <ac:cxnSpMkLst>
            <pc:docMk/>
            <pc:sldMk cId="1797746024" sldId="317"/>
            <ac:cxnSpMk id="8" creationId="{B8903AAC-7689-D2C2-DC88-A9D9421FBA8D}"/>
          </ac:cxnSpMkLst>
        </pc:cxnChg>
      </pc:sldChg>
      <pc:sldChg chg="addSp delSp modSp mod modClrScheme chgLayout">
        <pc:chgData name="Caron, Pierre Nicolas" userId="67919323-2a9e-407a-ba8f-538e7cd8aff0" providerId="ADAL" clId="{E6F5DD1E-23F5-4535-96E3-0BD1D65C3059}" dt="2023-02-16T09:06:58.220" v="1885" actId="478"/>
        <pc:sldMkLst>
          <pc:docMk/>
          <pc:sldMk cId="3583343171" sldId="318"/>
        </pc:sldMkLst>
        <pc:spChg chg="mod ord">
          <ac:chgData name="Caron, Pierre Nicolas" userId="67919323-2a9e-407a-ba8f-538e7cd8aff0" providerId="ADAL" clId="{E6F5DD1E-23F5-4535-96E3-0BD1D65C3059}" dt="2023-02-16T07:22:31.088" v="47" actId="700"/>
          <ac:spMkLst>
            <pc:docMk/>
            <pc:sldMk cId="3583343171" sldId="318"/>
            <ac:spMk id="2" creationId="{00000000-0000-0000-0000-000000000000}"/>
          </ac:spMkLst>
        </pc:spChg>
        <pc:spChg chg="del">
          <ac:chgData name="Caron, Pierre Nicolas" userId="67919323-2a9e-407a-ba8f-538e7cd8aff0" providerId="ADAL" clId="{E6F5DD1E-23F5-4535-96E3-0BD1D65C3059}" dt="2023-02-16T07:22:05.046" v="46"/>
          <ac:spMkLst>
            <pc:docMk/>
            <pc:sldMk cId="3583343171" sldId="318"/>
            <ac:spMk id="3" creationId="{C6F8B0F7-8013-41B3-1C0E-FED9A3421453}"/>
          </ac:spMkLst>
        </pc:spChg>
        <pc:spChg chg="add mod">
          <ac:chgData name="Caron, Pierre Nicolas" userId="67919323-2a9e-407a-ba8f-538e7cd8aff0" providerId="ADAL" clId="{E6F5DD1E-23F5-4535-96E3-0BD1D65C3059}" dt="2023-02-16T09:06:16.400" v="1875"/>
          <ac:spMkLst>
            <pc:docMk/>
            <pc:sldMk cId="3583343171" sldId="318"/>
            <ac:spMk id="6" creationId="{326C7A16-CC75-B193-8776-8B0D3B93C90A}"/>
          </ac:spMkLst>
        </pc:spChg>
        <pc:spChg chg="mod">
          <ac:chgData name="Caron, Pierre Nicolas" userId="67919323-2a9e-407a-ba8f-538e7cd8aff0" providerId="ADAL" clId="{E6F5DD1E-23F5-4535-96E3-0BD1D65C3059}" dt="2023-02-16T09:06:53.187" v="1883" actId="554"/>
          <ac:spMkLst>
            <pc:docMk/>
            <pc:sldMk cId="3583343171" sldId="318"/>
            <ac:spMk id="10" creationId="{00000000-0000-0000-0000-000000000000}"/>
          </ac:spMkLst>
        </pc:spChg>
        <pc:spChg chg="del mod">
          <ac:chgData name="Caron, Pierre Nicolas" userId="67919323-2a9e-407a-ba8f-538e7cd8aff0" providerId="ADAL" clId="{E6F5DD1E-23F5-4535-96E3-0BD1D65C3059}" dt="2023-02-16T09:06:55.802" v="1884" actId="478"/>
          <ac:spMkLst>
            <pc:docMk/>
            <pc:sldMk cId="3583343171" sldId="318"/>
            <ac:spMk id="12" creationId="{00000000-0000-0000-0000-000000000000}"/>
          </ac:spMkLst>
        </pc:spChg>
        <pc:spChg chg="mod">
          <ac:chgData name="Caron, Pierre Nicolas" userId="67919323-2a9e-407a-ba8f-538e7cd8aff0" providerId="ADAL" clId="{E6F5DD1E-23F5-4535-96E3-0BD1D65C3059}" dt="2023-02-16T09:06:53.187" v="1883" actId="554"/>
          <ac:spMkLst>
            <pc:docMk/>
            <pc:sldMk cId="3583343171" sldId="318"/>
            <ac:spMk id="73" creationId="{00000000-0000-0000-0000-000000000000}"/>
          </ac:spMkLst>
        </pc:spChg>
        <pc:spChg chg="mod">
          <ac:chgData name="Caron, Pierre Nicolas" userId="67919323-2a9e-407a-ba8f-538e7cd8aff0" providerId="ADAL" clId="{E6F5DD1E-23F5-4535-96E3-0BD1D65C3059}" dt="2023-02-16T09:06:53.187" v="1883" actId="554"/>
          <ac:spMkLst>
            <pc:docMk/>
            <pc:sldMk cId="3583343171" sldId="318"/>
            <ac:spMk id="79" creationId="{00000000-0000-0000-0000-000000000000}"/>
          </ac:spMkLst>
        </pc:spChg>
        <pc:grpChg chg="add mod">
          <ac:chgData name="Caron, Pierre Nicolas" userId="67919323-2a9e-407a-ba8f-538e7cd8aff0" providerId="ADAL" clId="{E6F5DD1E-23F5-4535-96E3-0BD1D65C3059}" dt="2023-02-16T09:06:27.117" v="1877" actId="164"/>
          <ac:grpSpMkLst>
            <pc:docMk/>
            <pc:sldMk cId="3583343171" sldId="318"/>
            <ac:grpSpMk id="8" creationId="{AACC5459-DDA1-2F6A-9041-D5C591EDC1BC}"/>
          </ac:grpSpMkLst>
        </pc:grpChg>
        <pc:grpChg chg="add mod">
          <ac:chgData name="Caron, Pierre Nicolas" userId="67919323-2a9e-407a-ba8f-538e7cd8aff0" providerId="ADAL" clId="{E6F5DD1E-23F5-4535-96E3-0BD1D65C3059}" dt="2023-02-16T09:06:33.140" v="1879" actId="164"/>
          <ac:grpSpMkLst>
            <pc:docMk/>
            <pc:sldMk cId="3583343171" sldId="318"/>
            <ac:grpSpMk id="9" creationId="{1AC2DD8B-DB1E-0989-6DD9-94EA2D9B6F13}"/>
          </ac:grpSpMkLst>
        </pc:grpChg>
        <pc:grpChg chg="add mod">
          <ac:chgData name="Caron, Pierre Nicolas" userId="67919323-2a9e-407a-ba8f-538e7cd8aff0" providerId="ADAL" clId="{E6F5DD1E-23F5-4535-96E3-0BD1D65C3059}" dt="2023-02-16T09:06:53.187" v="1883" actId="554"/>
          <ac:grpSpMkLst>
            <pc:docMk/>
            <pc:sldMk cId="3583343171" sldId="318"/>
            <ac:grpSpMk id="11" creationId="{1BE4C843-7372-859F-45FC-ECB0CE3F6C0E}"/>
          </ac:grpSpMkLst>
        </pc:grpChg>
        <pc:grpChg chg="add mod">
          <ac:chgData name="Caron, Pierre Nicolas" userId="67919323-2a9e-407a-ba8f-538e7cd8aff0" providerId="ADAL" clId="{E6F5DD1E-23F5-4535-96E3-0BD1D65C3059}" dt="2023-02-16T09:06:53.187" v="1883" actId="554"/>
          <ac:grpSpMkLst>
            <pc:docMk/>
            <pc:sldMk cId="3583343171" sldId="318"/>
            <ac:grpSpMk id="13" creationId="{8A5BEE29-3974-B52D-309A-B0C9CCAD38E6}"/>
          </ac:grpSpMkLst>
        </pc:grpChg>
        <pc:picChg chg="mod">
          <ac:chgData name="Caron, Pierre Nicolas" userId="67919323-2a9e-407a-ba8f-538e7cd8aff0" providerId="ADAL" clId="{E6F5DD1E-23F5-4535-96E3-0BD1D65C3059}" dt="2023-02-16T09:06:53.187" v="1883" actId="554"/>
          <ac:picMkLst>
            <pc:docMk/>
            <pc:sldMk cId="3583343171" sldId="318"/>
            <ac:picMk id="4" creationId="{00000000-0000-0000-0000-000000000000}"/>
          </ac:picMkLst>
        </pc:picChg>
        <pc:picChg chg="mod">
          <ac:chgData name="Caron, Pierre Nicolas" userId="67919323-2a9e-407a-ba8f-538e7cd8aff0" providerId="ADAL" clId="{E6F5DD1E-23F5-4535-96E3-0BD1D65C3059}" dt="2023-02-16T09:06:53.187" v="1883" actId="554"/>
          <ac:picMkLst>
            <pc:docMk/>
            <pc:sldMk cId="3583343171" sldId="318"/>
            <ac:picMk id="1026" creationId="{00000000-0000-0000-0000-000000000000}"/>
          </ac:picMkLst>
        </pc:picChg>
        <pc:picChg chg="mod">
          <ac:chgData name="Caron, Pierre Nicolas" userId="67919323-2a9e-407a-ba8f-538e7cd8aff0" providerId="ADAL" clId="{E6F5DD1E-23F5-4535-96E3-0BD1D65C3059}" dt="2023-02-16T09:06:53.187" v="1883" actId="554"/>
          <ac:picMkLst>
            <pc:docMk/>
            <pc:sldMk cId="3583343171" sldId="318"/>
            <ac:picMk id="1028" creationId="{00000000-0000-0000-0000-000000000000}"/>
          </ac:picMkLst>
        </pc:picChg>
        <pc:picChg chg="mod">
          <ac:chgData name="Caron, Pierre Nicolas" userId="67919323-2a9e-407a-ba8f-538e7cd8aff0" providerId="ADAL" clId="{E6F5DD1E-23F5-4535-96E3-0BD1D65C3059}" dt="2023-02-16T09:06:53.187" v="1883" actId="554"/>
          <ac:picMkLst>
            <pc:docMk/>
            <pc:sldMk cId="3583343171" sldId="318"/>
            <ac:picMk id="1031" creationId="{00000000-0000-0000-0000-000000000000}"/>
          </ac:picMkLst>
        </pc:picChg>
        <pc:picChg chg="mod">
          <ac:chgData name="Caron, Pierre Nicolas" userId="67919323-2a9e-407a-ba8f-538e7cd8aff0" providerId="ADAL" clId="{E6F5DD1E-23F5-4535-96E3-0BD1D65C3059}" dt="2023-02-16T09:06:53.187" v="1883" actId="554"/>
          <ac:picMkLst>
            <pc:docMk/>
            <pc:sldMk cId="3583343171" sldId="318"/>
            <ac:picMk id="1032" creationId="{00000000-0000-0000-0000-000000000000}"/>
          </ac:picMkLst>
        </pc:picChg>
        <pc:cxnChg chg="add del mod">
          <ac:chgData name="Caron, Pierre Nicolas" userId="67919323-2a9e-407a-ba8f-538e7cd8aff0" providerId="ADAL" clId="{E6F5DD1E-23F5-4535-96E3-0BD1D65C3059}" dt="2023-02-16T09:06:58.220" v="1885" actId="478"/>
          <ac:cxnSpMkLst>
            <pc:docMk/>
            <pc:sldMk cId="3583343171" sldId="318"/>
            <ac:cxnSpMk id="7" creationId="{620A5602-C63C-8D11-5CDA-211A27C85197}"/>
          </ac:cxnSpMkLst>
        </pc:cxnChg>
      </pc:sldChg>
      <pc:sldChg chg="addSp delSp modSp mod modClrScheme chgLayout">
        <pc:chgData name="Caron, Pierre Nicolas" userId="67919323-2a9e-407a-ba8f-538e7cd8aff0" providerId="ADAL" clId="{E6F5DD1E-23F5-4535-96E3-0BD1D65C3059}" dt="2023-02-16T09:05:05.461" v="1865" actId="20577"/>
        <pc:sldMkLst>
          <pc:docMk/>
          <pc:sldMk cId="3192951088" sldId="325"/>
        </pc:sldMkLst>
        <pc:spChg chg="mod topLvl">
          <ac:chgData name="Caron, Pierre Nicolas" userId="67919323-2a9e-407a-ba8f-538e7cd8aff0" providerId="ADAL" clId="{E6F5DD1E-23F5-4535-96E3-0BD1D65C3059}" dt="2023-02-16T08:39:32.078" v="1776" actId="165"/>
          <ac:spMkLst>
            <pc:docMk/>
            <pc:sldMk cId="3192951088" sldId="325"/>
            <ac:spMk id="3" creationId="{00000000-0000-0000-0000-000000000000}"/>
          </ac:spMkLst>
        </pc:spChg>
        <pc:spChg chg="del">
          <ac:chgData name="Caron, Pierre Nicolas" userId="67919323-2a9e-407a-ba8f-538e7cd8aff0" providerId="ADAL" clId="{E6F5DD1E-23F5-4535-96E3-0BD1D65C3059}" dt="2023-02-16T07:22:05.046" v="46"/>
          <ac:spMkLst>
            <pc:docMk/>
            <pc:sldMk cId="3192951088" sldId="325"/>
            <ac:spMk id="4" creationId="{4922AB13-8CA1-9912-1979-1C4651753014}"/>
          </ac:spMkLst>
        </pc:spChg>
        <pc:spChg chg="add mod">
          <ac:chgData name="Caron, Pierre Nicolas" userId="67919323-2a9e-407a-ba8f-538e7cd8aff0" providerId="ADAL" clId="{E6F5DD1E-23F5-4535-96E3-0BD1D65C3059}" dt="2023-02-16T09:05:05.461" v="1865" actId="20577"/>
          <ac:spMkLst>
            <pc:docMk/>
            <pc:sldMk cId="3192951088" sldId="325"/>
            <ac:spMk id="7" creationId="{BC117C0D-3715-C5A2-0918-3DACDC81EB56}"/>
          </ac:spMkLst>
        </pc:spChg>
        <pc:spChg chg="mod topLvl">
          <ac:chgData name="Caron, Pierre Nicolas" userId="67919323-2a9e-407a-ba8f-538e7cd8aff0" providerId="ADAL" clId="{E6F5DD1E-23F5-4535-96E3-0BD1D65C3059}" dt="2023-02-16T08:45:20.068" v="1864" actId="14100"/>
          <ac:spMkLst>
            <pc:docMk/>
            <pc:sldMk cId="3192951088" sldId="325"/>
            <ac:spMk id="8" creationId="{00000000-0000-0000-0000-000000000000}"/>
          </ac:spMkLst>
        </pc:spChg>
        <pc:spChg chg="mod ord">
          <ac:chgData name="Caron, Pierre Nicolas" userId="67919323-2a9e-407a-ba8f-538e7cd8aff0" providerId="ADAL" clId="{E6F5DD1E-23F5-4535-96E3-0BD1D65C3059}" dt="2023-02-16T07:22:31.088" v="47" actId="700"/>
          <ac:spMkLst>
            <pc:docMk/>
            <pc:sldMk cId="3192951088" sldId="325"/>
            <ac:spMk id="10"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11" creationId="{00000000-0000-0000-0000-000000000000}"/>
          </ac:spMkLst>
        </pc:spChg>
        <pc:spChg chg="add del mod">
          <ac:chgData name="Caron, Pierre Nicolas" userId="67919323-2a9e-407a-ba8f-538e7cd8aff0" providerId="ADAL" clId="{E6F5DD1E-23F5-4535-96E3-0BD1D65C3059}" dt="2023-02-16T08:31:49.529" v="1628" actId="21"/>
          <ac:spMkLst>
            <pc:docMk/>
            <pc:sldMk cId="3192951088" sldId="325"/>
            <ac:spMk id="14" creationId="{DB71A76F-9B9F-5562-6A6A-C4662407A1A0}"/>
          </ac:spMkLst>
        </pc:spChg>
        <pc:spChg chg="mod topLvl">
          <ac:chgData name="Caron, Pierre Nicolas" userId="67919323-2a9e-407a-ba8f-538e7cd8aff0" providerId="ADAL" clId="{E6F5DD1E-23F5-4535-96E3-0BD1D65C3059}" dt="2023-02-16T08:39:32.078" v="1776" actId="165"/>
          <ac:spMkLst>
            <pc:docMk/>
            <pc:sldMk cId="3192951088" sldId="325"/>
            <ac:spMk id="17" creationId="{00000000-0000-0000-0000-000000000000}"/>
          </ac:spMkLst>
        </pc:spChg>
        <pc:spChg chg="add del mod">
          <ac:chgData name="Caron, Pierre Nicolas" userId="67919323-2a9e-407a-ba8f-538e7cd8aff0" providerId="ADAL" clId="{E6F5DD1E-23F5-4535-96E3-0BD1D65C3059}" dt="2023-02-16T08:37:00.049" v="1700" actId="478"/>
          <ac:spMkLst>
            <pc:docMk/>
            <pc:sldMk cId="3192951088" sldId="325"/>
            <ac:spMk id="18" creationId="{9D5B3E48-B944-74D1-02BE-AEECE4D52D63}"/>
          </ac:spMkLst>
        </pc:spChg>
        <pc:spChg chg="add del ord">
          <ac:chgData name="Caron, Pierre Nicolas" userId="67919323-2a9e-407a-ba8f-538e7cd8aff0" providerId="ADAL" clId="{E6F5DD1E-23F5-4535-96E3-0BD1D65C3059}" dt="2023-02-16T08:36:30.497" v="1697" actId="478"/>
          <ac:spMkLst>
            <pc:docMk/>
            <pc:sldMk cId="3192951088" sldId="325"/>
            <ac:spMk id="20" creationId="{0657849D-2D82-9F3A-B2A5-359503FBECC0}"/>
          </ac:spMkLst>
        </pc:spChg>
        <pc:spChg chg="add mod ord">
          <ac:chgData name="Caron, Pierre Nicolas" userId="67919323-2a9e-407a-ba8f-538e7cd8aff0" providerId="ADAL" clId="{E6F5DD1E-23F5-4535-96E3-0BD1D65C3059}" dt="2023-02-16T08:41:15.820" v="1839" actId="14100"/>
          <ac:spMkLst>
            <pc:docMk/>
            <pc:sldMk cId="3192951088" sldId="325"/>
            <ac:spMk id="30" creationId="{D1492C7B-5BC9-212F-E44E-DEDBE9525736}"/>
          </ac:spMkLst>
        </pc:spChg>
        <pc:spChg chg="mod topLvl">
          <ac:chgData name="Caron, Pierre Nicolas" userId="67919323-2a9e-407a-ba8f-538e7cd8aff0" providerId="ADAL" clId="{E6F5DD1E-23F5-4535-96E3-0BD1D65C3059}" dt="2023-02-16T08:42:10.376" v="1856" actId="14100"/>
          <ac:spMkLst>
            <pc:docMk/>
            <pc:sldMk cId="3192951088" sldId="325"/>
            <ac:spMk id="37" creationId="{00000000-0000-0000-0000-000000000000}"/>
          </ac:spMkLst>
        </pc:spChg>
        <pc:spChg chg="mod topLvl">
          <ac:chgData name="Caron, Pierre Nicolas" userId="67919323-2a9e-407a-ba8f-538e7cd8aff0" providerId="ADAL" clId="{E6F5DD1E-23F5-4535-96E3-0BD1D65C3059}" dt="2023-02-16T08:42:17.562" v="1857" actId="14100"/>
          <ac:spMkLst>
            <pc:docMk/>
            <pc:sldMk cId="3192951088" sldId="325"/>
            <ac:spMk id="38" creationId="{00000000-0000-0000-0000-000000000000}"/>
          </ac:spMkLst>
        </pc:spChg>
        <pc:spChg chg="del mod">
          <ac:chgData name="Caron, Pierre Nicolas" userId="67919323-2a9e-407a-ba8f-538e7cd8aff0" providerId="ADAL" clId="{E6F5DD1E-23F5-4535-96E3-0BD1D65C3059}" dt="2023-02-16T08:29:08.415" v="1613" actId="478"/>
          <ac:spMkLst>
            <pc:docMk/>
            <pc:sldMk cId="3192951088" sldId="325"/>
            <ac:spMk id="40" creationId="{00000000-0000-0000-0000-000000000000}"/>
          </ac:spMkLst>
        </pc:spChg>
        <pc:spChg chg="mod topLvl">
          <ac:chgData name="Caron, Pierre Nicolas" userId="67919323-2a9e-407a-ba8f-538e7cd8aff0" providerId="ADAL" clId="{E6F5DD1E-23F5-4535-96E3-0BD1D65C3059}" dt="2023-02-16T08:45:12.779" v="1862" actId="120"/>
          <ac:spMkLst>
            <pc:docMk/>
            <pc:sldMk cId="3192951088" sldId="325"/>
            <ac:spMk id="45"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51"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63"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65"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67"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78"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84"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85"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141"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2051" creationId="{00000000-0000-0000-0000-000000000000}"/>
          </ac:spMkLst>
        </pc:spChg>
        <pc:spChg chg="mod topLvl">
          <ac:chgData name="Caron, Pierre Nicolas" userId="67919323-2a9e-407a-ba8f-538e7cd8aff0" providerId="ADAL" clId="{E6F5DD1E-23F5-4535-96E3-0BD1D65C3059}" dt="2023-02-16T08:39:32.078" v="1776" actId="165"/>
          <ac:spMkLst>
            <pc:docMk/>
            <pc:sldMk cId="3192951088" sldId="325"/>
            <ac:spMk id="2060" creationId="{00000000-0000-0000-0000-000000000000}"/>
          </ac:spMkLst>
        </pc:spChg>
        <pc:grpChg chg="add del mod">
          <ac:chgData name="Caron, Pierre Nicolas" userId="67919323-2a9e-407a-ba8f-538e7cd8aff0" providerId="ADAL" clId="{E6F5DD1E-23F5-4535-96E3-0BD1D65C3059}" dt="2023-02-16T08:29:21.999" v="1616" actId="165"/>
          <ac:grpSpMkLst>
            <pc:docMk/>
            <pc:sldMk cId="3192951088" sldId="325"/>
            <ac:grpSpMk id="12" creationId="{6A0E780D-C7F9-CE14-A71D-7EEFD03F3CB6}"/>
          </ac:grpSpMkLst>
        </pc:grpChg>
        <pc:grpChg chg="add del mod">
          <ac:chgData name="Caron, Pierre Nicolas" userId="67919323-2a9e-407a-ba8f-538e7cd8aff0" providerId="ADAL" clId="{E6F5DD1E-23F5-4535-96E3-0BD1D65C3059}" dt="2023-02-16T08:39:32.078" v="1776" actId="165"/>
          <ac:grpSpMkLst>
            <pc:docMk/>
            <pc:sldMk cId="3192951088" sldId="325"/>
            <ac:grpSpMk id="15" creationId="{F8BBE551-7C39-BD0B-B0D7-47C3A636F022}"/>
          </ac:grpSpMkLst>
        </pc:grpChg>
        <pc:grpChg chg="mod topLvl">
          <ac:chgData name="Caron, Pierre Nicolas" userId="67919323-2a9e-407a-ba8f-538e7cd8aff0" providerId="ADAL" clId="{E6F5DD1E-23F5-4535-96E3-0BD1D65C3059}" dt="2023-02-16T08:39:32.078" v="1776" actId="165"/>
          <ac:grpSpMkLst>
            <pc:docMk/>
            <pc:sldMk cId="3192951088" sldId="325"/>
            <ac:grpSpMk id="2069" creationId="{00000000-0000-0000-0000-000000000000}"/>
          </ac:grpSpMkLst>
        </pc:grpChg>
        <pc:picChg chg="mod topLvl">
          <ac:chgData name="Caron, Pierre Nicolas" userId="67919323-2a9e-407a-ba8f-538e7cd8aff0" providerId="ADAL" clId="{E6F5DD1E-23F5-4535-96E3-0BD1D65C3059}" dt="2023-02-16T08:39:32.078" v="1776" actId="165"/>
          <ac:picMkLst>
            <pc:docMk/>
            <pc:sldMk cId="3192951088" sldId="325"/>
            <ac:picMk id="2" creationId="{00000000-0000-0000-0000-000000000000}"/>
          </ac:picMkLst>
        </pc:picChg>
        <pc:picChg chg="add mod">
          <ac:chgData name="Caron, Pierre Nicolas" userId="67919323-2a9e-407a-ba8f-538e7cd8aff0" providerId="ADAL" clId="{E6F5DD1E-23F5-4535-96E3-0BD1D65C3059}" dt="2023-02-16T08:41:11.276" v="1838" actId="1076"/>
          <ac:picMkLst>
            <pc:docMk/>
            <pc:sldMk cId="3192951088" sldId="325"/>
            <ac:picMk id="25" creationId="{66CB92B7-FE49-CEC3-CB1F-B8A24C4758D5}"/>
          </ac:picMkLst>
        </pc:picChg>
        <pc:picChg chg="mod">
          <ac:chgData name="Caron, Pierre Nicolas" userId="67919323-2a9e-407a-ba8f-538e7cd8aff0" providerId="ADAL" clId="{E6F5DD1E-23F5-4535-96E3-0BD1D65C3059}" dt="2023-02-16T08:39:32.078" v="1776" actId="165"/>
          <ac:picMkLst>
            <pc:docMk/>
            <pc:sldMk cId="3192951088" sldId="325"/>
            <ac:picMk id="26" creationId="{00000000-0000-0000-0000-000000000000}"/>
          </ac:picMkLst>
        </pc:picChg>
        <pc:picChg chg="mod">
          <ac:chgData name="Caron, Pierre Nicolas" userId="67919323-2a9e-407a-ba8f-538e7cd8aff0" providerId="ADAL" clId="{E6F5DD1E-23F5-4535-96E3-0BD1D65C3059}" dt="2023-02-16T08:39:32.078" v="1776" actId="165"/>
          <ac:picMkLst>
            <pc:docMk/>
            <pc:sldMk cId="3192951088" sldId="325"/>
            <ac:picMk id="27" creationId="{00000000-0000-0000-0000-000000000000}"/>
          </ac:picMkLst>
        </pc:picChg>
        <pc:picChg chg="mod topLvl">
          <ac:chgData name="Caron, Pierre Nicolas" userId="67919323-2a9e-407a-ba8f-538e7cd8aff0" providerId="ADAL" clId="{E6F5DD1E-23F5-4535-96E3-0BD1D65C3059}" dt="2023-02-16T08:39:32.078" v="1776" actId="165"/>
          <ac:picMkLst>
            <pc:docMk/>
            <pc:sldMk cId="3192951088" sldId="325"/>
            <ac:picMk id="56" creationId="{00000000-0000-0000-0000-000000000000}"/>
          </ac:picMkLst>
        </pc:picChg>
        <pc:picChg chg="mod topLvl">
          <ac:chgData name="Caron, Pierre Nicolas" userId="67919323-2a9e-407a-ba8f-538e7cd8aff0" providerId="ADAL" clId="{E6F5DD1E-23F5-4535-96E3-0BD1D65C3059}" dt="2023-02-16T08:39:32.078" v="1776" actId="165"/>
          <ac:picMkLst>
            <pc:docMk/>
            <pc:sldMk cId="3192951088" sldId="325"/>
            <ac:picMk id="62" creationId="{00000000-0000-0000-0000-000000000000}"/>
          </ac:picMkLst>
        </pc:picChg>
        <pc:picChg chg="mod topLvl">
          <ac:chgData name="Caron, Pierre Nicolas" userId="67919323-2a9e-407a-ba8f-538e7cd8aff0" providerId="ADAL" clId="{E6F5DD1E-23F5-4535-96E3-0BD1D65C3059}" dt="2023-02-16T08:39:32.078" v="1776" actId="165"/>
          <ac:picMkLst>
            <pc:docMk/>
            <pc:sldMk cId="3192951088" sldId="325"/>
            <ac:picMk id="66" creationId="{00000000-0000-0000-0000-000000000000}"/>
          </ac:picMkLst>
        </pc:picChg>
        <pc:picChg chg="mod topLvl">
          <ac:chgData name="Caron, Pierre Nicolas" userId="67919323-2a9e-407a-ba8f-538e7cd8aff0" providerId="ADAL" clId="{E6F5DD1E-23F5-4535-96E3-0BD1D65C3059}" dt="2023-02-16T08:39:32.078" v="1776" actId="165"/>
          <ac:picMkLst>
            <pc:docMk/>
            <pc:sldMk cId="3192951088" sldId="325"/>
            <ac:picMk id="81" creationId="{00000000-0000-0000-0000-000000000000}"/>
          </ac:picMkLst>
        </pc:picChg>
        <pc:picChg chg="mod topLvl">
          <ac:chgData name="Caron, Pierre Nicolas" userId="67919323-2a9e-407a-ba8f-538e7cd8aff0" providerId="ADAL" clId="{E6F5DD1E-23F5-4535-96E3-0BD1D65C3059}" dt="2023-02-16T08:41:42.437" v="1852" actId="1038"/>
          <ac:picMkLst>
            <pc:docMk/>
            <pc:sldMk cId="3192951088" sldId="325"/>
            <ac:picMk id="118" creationId="{00000000-0000-0000-0000-000000000000}"/>
          </ac:picMkLst>
        </pc:picChg>
        <pc:picChg chg="mod topLvl">
          <ac:chgData name="Caron, Pierre Nicolas" userId="67919323-2a9e-407a-ba8f-538e7cd8aff0" providerId="ADAL" clId="{E6F5DD1E-23F5-4535-96E3-0BD1D65C3059}" dt="2023-02-16T08:39:32.078" v="1776" actId="165"/>
          <ac:picMkLst>
            <pc:docMk/>
            <pc:sldMk cId="3192951088" sldId="325"/>
            <ac:picMk id="121" creationId="{00000000-0000-0000-0000-000000000000}"/>
          </ac:picMkLst>
        </pc:picChg>
        <pc:picChg chg="mod topLvl">
          <ac:chgData name="Caron, Pierre Nicolas" userId="67919323-2a9e-407a-ba8f-538e7cd8aff0" providerId="ADAL" clId="{E6F5DD1E-23F5-4535-96E3-0BD1D65C3059}" dt="2023-02-16T08:41:58.307" v="1854" actId="692"/>
          <ac:picMkLst>
            <pc:docMk/>
            <pc:sldMk cId="3192951088" sldId="325"/>
            <ac:picMk id="1026" creationId="{00000000-0000-0000-0000-000000000000}"/>
          </ac:picMkLst>
        </pc:picChg>
        <pc:picChg chg="mod topLvl">
          <ac:chgData name="Caron, Pierre Nicolas" userId="67919323-2a9e-407a-ba8f-538e7cd8aff0" providerId="ADAL" clId="{E6F5DD1E-23F5-4535-96E3-0BD1D65C3059}" dt="2023-02-16T08:39:32.078" v="1776" actId="165"/>
          <ac:picMkLst>
            <pc:docMk/>
            <pc:sldMk cId="3192951088" sldId="325"/>
            <ac:picMk id="1027" creationId="{00000000-0000-0000-0000-000000000000}"/>
          </ac:picMkLst>
        </pc:picChg>
        <pc:picChg chg="mod topLvl">
          <ac:chgData name="Caron, Pierre Nicolas" userId="67919323-2a9e-407a-ba8f-538e7cd8aff0" providerId="ADAL" clId="{E6F5DD1E-23F5-4535-96E3-0BD1D65C3059}" dt="2023-02-16T08:40:59.578" v="1836" actId="1076"/>
          <ac:picMkLst>
            <pc:docMk/>
            <pc:sldMk cId="3192951088" sldId="325"/>
            <ac:picMk id="2052" creationId="{00000000-0000-0000-0000-000000000000}"/>
          </ac:picMkLst>
        </pc:picChg>
        <pc:cxnChg chg="mod topLvl">
          <ac:chgData name="Caron, Pierre Nicolas" userId="67919323-2a9e-407a-ba8f-538e7cd8aff0" providerId="ADAL" clId="{E6F5DD1E-23F5-4535-96E3-0BD1D65C3059}" dt="2023-02-16T08:39:32.078" v="1776" actId="165"/>
          <ac:cxnSpMkLst>
            <pc:docMk/>
            <pc:sldMk cId="3192951088" sldId="325"/>
            <ac:cxnSpMk id="5" creationId="{00000000-0000-0000-0000-000000000000}"/>
          </ac:cxnSpMkLst>
        </pc:cxnChg>
        <pc:cxnChg chg="add del mod">
          <ac:chgData name="Caron, Pierre Nicolas" userId="67919323-2a9e-407a-ba8f-538e7cd8aff0" providerId="ADAL" clId="{E6F5DD1E-23F5-4535-96E3-0BD1D65C3059}" dt="2023-02-16T08:29:24.638" v="1617" actId="478"/>
          <ac:cxnSpMkLst>
            <pc:docMk/>
            <pc:sldMk cId="3192951088" sldId="325"/>
            <ac:cxnSpMk id="9" creationId="{ED22C0C0-821F-3B4C-925B-49C966FB5293}"/>
          </ac:cxnSpMkLst>
        </pc:cxnChg>
        <pc:cxnChg chg="mod topLvl">
          <ac:chgData name="Caron, Pierre Nicolas" userId="67919323-2a9e-407a-ba8f-538e7cd8aff0" providerId="ADAL" clId="{E6F5DD1E-23F5-4535-96E3-0BD1D65C3059}" dt="2023-02-16T08:41:42.437" v="1852" actId="1038"/>
          <ac:cxnSpMkLst>
            <pc:docMk/>
            <pc:sldMk cId="3192951088" sldId="325"/>
            <ac:cxnSpMk id="16" creationId="{00000000-0000-0000-0000-000000000000}"/>
          </ac:cxnSpMkLst>
        </pc:cxnChg>
        <pc:cxnChg chg="mod topLvl">
          <ac:chgData name="Caron, Pierre Nicolas" userId="67919323-2a9e-407a-ba8f-538e7cd8aff0" providerId="ADAL" clId="{E6F5DD1E-23F5-4535-96E3-0BD1D65C3059}" dt="2023-02-16T08:44:57.367" v="1858" actId="14100"/>
          <ac:cxnSpMkLst>
            <pc:docMk/>
            <pc:sldMk cId="3192951088" sldId="325"/>
            <ac:cxnSpMk id="19" creationId="{00000000-0000-0000-0000-000000000000}"/>
          </ac:cxnSpMkLst>
        </pc:cxnChg>
        <pc:cxnChg chg="mod topLvl">
          <ac:chgData name="Caron, Pierre Nicolas" userId="67919323-2a9e-407a-ba8f-538e7cd8aff0" providerId="ADAL" clId="{E6F5DD1E-23F5-4535-96E3-0BD1D65C3059}" dt="2023-02-16T08:39:32.078" v="1776" actId="165"/>
          <ac:cxnSpMkLst>
            <pc:docMk/>
            <pc:sldMk cId="3192951088" sldId="325"/>
            <ac:cxnSpMk id="21" creationId="{00000000-0000-0000-0000-000000000000}"/>
          </ac:cxnSpMkLst>
        </pc:cxnChg>
        <pc:cxnChg chg="mod topLvl">
          <ac:chgData name="Caron, Pierre Nicolas" userId="67919323-2a9e-407a-ba8f-538e7cd8aff0" providerId="ADAL" clId="{E6F5DD1E-23F5-4535-96E3-0BD1D65C3059}" dt="2023-02-16T08:39:32.078" v="1776" actId="165"/>
          <ac:cxnSpMkLst>
            <pc:docMk/>
            <pc:sldMk cId="3192951088" sldId="325"/>
            <ac:cxnSpMk id="23" creationId="{00000000-0000-0000-0000-000000000000}"/>
          </ac:cxnSpMkLst>
        </pc:cxnChg>
        <pc:cxnChg chg="mod topLvl">
          <ac:chgData name="Caron, Pierre Nicolas" userId="67919323-2a9e-407a-ba8f-538e7cd8aff0" providerId="ADAL" clId="{E6F5DD1E-23F5-4535-96E3-0BD1D65C3059}" dt="2023-02-16T08:39:32.078" v="1776" actId="165"/>
          <ac:cxnSpMkLst>
            <pc:docMk/>
            <pc:sldMk cId="3192951088" sldId="325"/>
            <ac:cxnSpMk id="41" creationId="{00000000-0000-0000-0000-000000000000}"/>
          </ac:cxnSpMkLst>
        </pc:cxnChg>
        <pc:cxnChg chg="mod topLvl">
          <ac:chgData name="Caron, Pierre Nicolas" userId="67919323-2a9e-407a-ba8f-538e7cd8aff0" providerId="ADAL" clId="{E6F5DD1E-23F5-4535-96E3-0BD1D65C3059}" dt="2023-02-16T08:39:32.078" v="1776" actId="165"/>
          <ac:cxnSpMkLst>
            <pc:docMk/>
            <pc:sldMk cId="3192951088" sldId="325"/>
            <ac:cxnSpMk id="42" creationId="{00000000-0000-0000-0000-000000000000}"/>
          </ac:cxnSpMkLst>
        </pc:cxnChg>
        <pc:cxnChg chg="mod topLvl">
          <ac:chgData name="Caron, Pierre Nicolas" userId="67919323-2a9e-407a-ba8f-538e7cd8aff0" providerId="ADAL" clId="{E6F5DD1E-23F5-4535-96E3-0BD1D65C3059}" dt="2023-02-16T08:39:32.078" v="1776" actId="165"/>
          <ac:cxnSpMkLst>
            <pc:docMk/>
            <pc:sldMk cId="3192951088" sldId="325"/>
            <ac:cxnSpMk id="53" creationId="{00000000-0000-0000-0000-000000000000}"/>
          </ac:cxnSpMkLst>
        </pc:cxnChg>
        <pc:cxnChg chg="mod topLvl">
          <ac:chgData name="Caron, Pierre Nicolas" userId="67919323-2a9e-407a-ba8f-538e7cd8aff0" providerId="ADAL" clId="{E6F5DD1E-23F5-4535-96E3-0BD1D65C3059}" dt="2023-02-16T08:39:32.078" v="1776" actId="165"/>
          <ac:cxnSpMkLst>
            <pc:docMk/>
            <pc:sldMk cId="3192951088" sldId="325"/>
            <ac:cxnSpMk id="74" creationId="{00000000-0000-0000-0000-000000000000}"/>
          </ac:cxnSpMkLst>
        </pc:cxnChg>
        <pc:cxnChg chg="mod topLvl">
          <ac:chgData name="Caron, Pierre Nicolas" userId="67919323-2a9e-407a-ba8f-538e7cd8aff0" providerId="ADAL" clId="{E6F5DD1E-23F5-4535-96E3-0BD1D65C3059}" dt="2023-02-16T08:39:32.078" v="1776" actId="165"/>
          <ac:cxnSpMkLst>
            <pc:docMk/>
            <pc:sldMk cId="3192951088" sldId="325"/>
            <ac:cxnSpMk id="86" creationId="{00000000-0000-0000-0000-000000000000}"/>
          </ac:cxnSpMkLst>
        </pc:cxnChg>
        <pc:cxnChg chg="mod topLvl">
          <ac:chgData name="Caron, Pierre Nicolas" userId="67919323-2a9e-407a-ba8f-538e7cd8aff0" providerId="ADAL" clId="{E6F5DD1E-23F5-4535-96E3-0BD1D65C3059}" dt="2023-02-16T08:39:32.078" v="1776" actId="165"/>
          <ac:cxnSpMkLst>
            <pc:docMk/>
            <pc:sldMk cId="3192951088" sldId="325"/>
            <ac:cxnSpMk id="106" creationId="{00000000-0000-0000-0000-000000000000}"/>
          </ac:cxnSpMkLst>
        </pc:cxnChg>
        <pc:cxnChg chg="mod topLvl">
          <ac:chgData name="Caron, Pierre Nicolas" userId="67919323-2a9e-407a-ba8f-538e7cd8aff0" providerId="ADAL" clId="{E6F5DD1E-23F5-4535-96E3-0BD1D65C3059}" dt="2023-02-16T08:42:17.562" v="1857" actId="14100"/>
          <ac:cxnSpMkLst>
            <pc:docMk/>
            <pc:sldMk cId="3192951088" sldId="325"/>
            <ac:cxnSpMk id="2049" creationId="{00000000-0000-0000-0000-000000000000}"/>
          </ac:cxnSpMkLst>
        </pc:cxnChg>
      </pc:sldChg>
      <pc:sldChg chg="addSp delSp modSp mod modClrScheme chgLayout">
        <pc:chgData name="Caron, Pierre Nicolas" userId="67919323-2a9e-407a-ba8f-538e7cd8aff0" providerId="ADAL" clId="{E6F5DD1E-23F5-4535-96E3-0BD1D65C3059}" dt="2023-02-16T07:50:13.211" v="695"/>
        <pc:sldMkLst>
          <pc:docMk/>
          <pc:sldMk cId="2477693807" sldId="328"/>
        </pc:sldMkLst>
        <pc:spChg chg="mod ord">
          <ac:chgData name="Caron, Pierre Nicolas" userId="67919323-2a9e-407a-ba8f-538e7cd8aff0" providerId="ADAL" clId="{E6F5DD1E-23F5-4535-96E3-0BD1D65C3059}" dt="2023-02-16T07:22:31.088" v="47" actId="700"/>
          <ac:spMkLst>
            <pc:docMk/>
            <pc:sldMk cId="2477693807" sldId="328"/>
            <ac:spMk id="2" creationId="{00000000-0000-0000-0000-000000000000}"/>
          </ac:spMkLst>
        </pc:spChg>
        <pc:spChg chg="mod">
          <ac:chgData name="Caron, Pierre Nicolas" userId="67919323-2a9e-407a-ba8f-538e7cd8aff0" providerId="ADAL" clId="{E6F5DD1E-23F5-4535-96E3-0BD1D65C3059}" dt="2023-02-16T07:49:35.664" v="690" actId="207"/>
          <ac:spMkLst>
            <pc:docMk/>
            <pc:sldMk cId="2477693807" sldId="328"/>
            <ac:spMk id="3" creationId="{00000000-0000-0000-0000-000000000000}"/>
          </ac:spMkLst>
        </pc:spChg>
        <pc:spChg chg="mod">
          <ac:chgData name="Caron, Pierre Nicolas" userId="67919323-2a9e-407a-ba8f-538e7cd8aff0" providerId="ADAL" clId="{E6F5DD1E-23F5-4535-96E3-0BD1D65C3059}" dt="2023-02-16T07:48:06.764" v="682" actId="1036"/>
          <ac:spMkLst>
            <pc:docMk/>
            <pc:sldMk cId="2477693807" sldId="328"/>
            <ac:spMk id="4" creationId="{00000000-0000-0000-0000-000000000000}"/>
          </ac:spMkLst>
        </pc:spChg>
        <pc:spChg chg="del">
          <ac:chgData name="Caron, Pierre Nicolas" userId="67919323-2a9e-407a-ba8f-538e7cd8aff0" providerId="ADAL" clId="{E6F5DD1E-23F5-4535-96E3-0BD1D65C3059}" dt="2023-02-16T07:22:05.046" v="46"/>
          <ac:spMkLst>
            <pc:docMk/>
            <pc:sldMk cId="2477693807" sldId="328"/>
            <ac:spMk id="5" creationId="{2A428EC1-F5D1-121A-1D39-A327F37C637D}"/>
          </ac:spMkLst>
        </pc:spChg>
        <pc:spChg chg="mod">
          <ac:chgData name="Caron, Pierre Nicolas" userId="67919323-2a9e-407a-ba8f-538e7cd8aff0" providerId="ADAL" clId="{E6F5DD1E-23F5-4535-96E3-0BD1D65C3059}" dt="2023-02-16T07:49:35.664" v="690" actId="207"/>
          <ac:spMkLst>
            <pc:docMk/>
            <pc:sldMk cId="2477693807" sldId="328"/>
            <ac:spMk id="6" creationId="{00000000-0000-0000-0000-000000000000}"/>
          </ac:spMkLst>
        </pc:spChg>
        <pc:spChg chg="mod">
          <ac:chgData name="Caron, Pierre Nicolas" userId="67919323-2a9e-407a-ba8f-538e7cd8aff0" providerId="ADAL" clId="{E6F5DD1E-23F5-4535-96E3-0BD1D65C3059}" dt="2023-02-16T07:48:06.764" v="682" actId="1036"/>
          <ac:spMkLst>
            <pc:docMk/>
            <pc:sldMk cId="2477693807" sldId="328"/>
            <ac:spMk id="7" creationId="{00000000-0000-0000-0000-000000000000}"/>
          </ac:spMkLst>
        </pc:spChg>
        <pc:spChg chg="mod">
          <ac:chgData name="Caron, Pierre Nicolas" userId="67919323-2a9e-407a-ba8f-538e7cd8aff0" providerId="ADAL" clId="{E6F5DD1E-23F5-4535-96E3-0BD1D65C3059}" dt="2023-02-16T07:48:06.764" v="682" actId="1036"/>
          <ac:spMkLst>
            <pc:docMk/>
            <pc:sldMk cId="2477693807" sldId="328"/>
            <ac:spMk id="8" creationId="{00000000-0000-0000-0000-000000000000}"/>
          </ac:spMkLst>
        </pc:spChg>
        <pc:spChg chg="mod">
          <ac:chgData name="Caron, Pierre Nicolas" userId="67919323-2a9e-407a-ba8f-538e7cd8aff0" providerId="ADAL" clId="{E6F5DD1E-23F5-4535-96E3-0BD1D65C3059}" dt="2023-02-16T07:49:46.758" v="692" actId="207"/>
          <ac:spMkLst>
            <pc:docMk/>
            <pc:sldMk cId="2477693807" sldId="328"/>
            <ac:spMk id="9" creationId="{00000000-0000-0000-0000-000000000000}"/>
          </ac:spMkLst>
        </pc:spChg>
        <pc:spChg chg="mod">
          <ac:chgData name="Caron, Pierre Nicolas" userId="67919323-2a9e-407a-ba8f-538e7cd8aff0" providerId="ADAL" clId="{E6F5DD1E-23F5-4535-96E3-0BD1D65C3059}" dt="2023-02-16T07:48:06.764" v="682" actId="1036"/>
          <ac:spMkLst>
            <pc:docMk/>
            <pc:sldMk cId="2477693807" sldId="328"/>
            <ac:spMk id="11" creationId="{00000000-0000-0000-0000-000000000000}"/>
          </ac:spMkLst>
        </pc:spChg>
        <pc:spChg chg="add del mod">
          <ac:chgData name="Caron, Pierre Nicolas" userId="67919323-2a9e-407a-ba8f-538e7cd8aff0" providerId="ADAL" clId="{E6F5DD1E-23F5-4535-96E3-0BD1D65C3059}" dt="2023-02-16T07:50:13.211" v="695"/>
          <ac:spMkLst>
            <pc:docMk/>
            <pc:sldMk cId="2477693807" sldId="328"/>
            <ac:spMk id="12" creationId="{16224E71-0844-A854-4BFA-1611C7C9069E}"/>
          </ac:spMkLst>
        </pc:spChg>
        <pc:spChg chg="mod">
          <ac:chgData name="Caron, Pierre Nicolas" userId="67919323-2a9e-407a-ba8f-538e7cd8aff0" providerId="ADAL" clId="{E6F5DD1E-23F5-4535-96E3-0BD1D65C3059}" dt="2023-02-16T07:49:35.664" v="690" actId="207"/>
          <ac:spMkLst>
            <pc:docMk/>
            <pc:sldMk cId="2477693807" sldId="328"/>
            <ac:spMk id="13" creationId="{00000000-0000-0000-0000-000000000000}"/>
          </ac:spMkLst>
        </pc:spChg>
        <pc:spChg chg="mod">
          <ac:chgData name="Caron, Pierre Nicolas" userId="67919323-2a9e-407a-ba8f-538e7cd8aff0" providerId="ADAL" clId="{E6F5DD1E-23F5-4535-96E3-0BD1D65C3059}" dt="2023-02-16T07:49:21.691" v="688" actId="207"/>
          <ac:spMkLst>
            <pc:docMk/>
            <pc:sldMk cId="2477693807" sldId="328"/>
            <ac:spMk id="14" creationId="{00000000-0000-0000-0000-000000000000}"/>
          </ac:spMkLst>
        </pc:spChg>
        <pc:spChg chg="mod">
          <ac:chgData name="Caron, Pierre Nicolas" userId="67919323-2a9e-407a-ba8f-538e7cd8aff0" providerId="ADAL" clId="{E6F5DD1E-23F5-4535-96E3-0BD1D65C3059}" dt="2023-02-16T07:48:06.764" v="682" actId="1036"/>
          <ac:spMkLst>
            <pc:docMk/>
            <pc:sldMk cId="2477693807" sldId="328"/>
            <ac:spMk id="15" creationId="{00000000-0000-0000-0000-000000000000}"/>
          </ac:spMkLst>
        </pc:spChg>
        <pc:spChg chg="mod">
          <ac:chgData name="Caron, Pierre Nicolas" userId="67919323-2a9e-407a-ba8f-538e7cd8aff0" providerId="ADAL" clId="{E6F5DD1E-23F5-4535-96E3-0BD1D65C3059}" dt="2023-02-16T07:49:46.758" v="692" actId="207"/>
          <ac:spMkLst>
            <pc:docMk/>
            <pc:sldMk cId="2477693807" sldId="328"/>
            <ac:spMk id="16" creationId="{00000000-0000-0000-0000-000000000000}"/>
          </ac:spMkLst>
        </pc:spChg>
        <pc:spChg chg="mod">
          <ac:chgData name="Caron, Pierre Nicolas" userId="67919323-2a9e-407a-ba8f-538e7cd8aff0" providerId="ADAL" clId="{E6F5DD1E-23F5-4535-96E3-0BD1D65C3059}" dt="2023-02-16T07:49:46.758" v="692" actId="207"/>
          <ac:spMkLst>
            <pc:docMk/>
            <pc:sldMk cId="2477693807" sldId="328"/>
            <ac:spMk id="18" creationId="{00000000-0000-0000-0000-000000000000}"/>
          </ac:spMkLst>
        </pc:spChg>
        <pc:spChg chg="mod">
          <ac:chgData name="Caron, Pierre Nicolas" userId="67919323-2a9e-407a-ba8f-538e7cd8aff0" providerId="ADAL" clId="{E6F5DD1E-23F5-4535-96E3-0BD1D65C3059}" dt="2023-02-16T07:48:06.764" v="682" actId="1036"/>
          <ac:spMkLst>
            <pc:docMk/>
            <pc:sldMk cId="2477693807" sldId="328"/>
            <ac:spMk id="19" creationId="{00000000-0000-0000-0000-000000000000}"/>
          </ac:spMkLst>
        </pc:spChg>
        <pc:spChg chg="mod">
          <ac:chgData name="Caron, Pierre Nicolas" userId="67919323-2a9e-407a-ba8f-538e7cd8aff0" providerId="ADAL" clId="{E6F5DD1E-23F5-4535-96E3-0BD1D65C3059}" dt="2023-02-16T07:49:21.691" v="688" actId="207"/>
          <ac:spMkLst>
            <pc:docMk/>
            <pc:sldMk cId="2477693807" sldId="328"/>
            <ac:spMk id="21" creationId="{00000000-0000-0000-0000-000000000000}"/>
          </ac:spMkLst>
        </pc:spChg>
        <pc:spChg chg="mod">
          <ac:chgData name="Caron, Pierre Nicolas" userId="67919323-2a9e-407a-ba8f-538e7cd8aff0" providerId="ADAL" clId="{E6F5DD1E-23F5-4535-96E3-0BD1D65C3059}" dt="2023-02-16T07:48:06.764" v="682" actId="1036"/>
          <ac:spMkLst>
            <pc:docMk/>
            <pc:sldMk cId="2477693807" sldId="328"/>
            <ac:spMk id="22" creationId="{00000000-0000-0000-0000-000000000000}"/>
          </ac:spMkLst>
        </pc:spChg>
        <pc:spChg chg="mod">
          <ac:chgData name="Caron, Pierre Nicolas" userId="67919323-2a9e-407a-ba8f-538e7cd8aff0" providerId="ADAL" clId="{E6F5DD1E-23F5-4535-96E3-0BD1D65C3059}" dt="2023-02-16T07:48:06.764" v="682" actId="1036"/>
          <ac:spMkLst>
            <pc:docMk/>
            <pc:sldMk cId="2477693807" sldId="328"/>
            <ac:spMk id="89" creationId="{00000000-0000-0000-0000-000000000000}"/>
          </ac:spMkLst>
        </pc:spChg>
        <pc:graphicFrameChg chg="mod modGraphic">
          <ac:chgData name="Caron, Pierre Nicolas" userId="67919323-2a9e-407a-ba8f-538e7cd8aff0" providerId="ADAL" clId="{E6F5DD1E-23F5-4535-96E3-0BD1D65C3059}" dt="2023-02-16T07:48:57.065" v="685" actId="14734"/>
          <ac:graphicFrameMkLst>
            <pc:docMk/>
            <pc:sldMk cId="2477693807" sldId="328"/>
            <ac:graphicFrameMk id="26" creationId="{00000000-0000-0000-0000-000000000000}"/>
          </ac:graphicFrameMkLst>
        </pc:graphicFrameChg>
        <pc:cxnChg chg="add del mod">
          <ac:chgData name="Caron, Pierre Nicolas" userId="67919323-2a9e-407a-ba8f-538e7cd8aff0" providerId="ADAL" clId="{E6F5DD1E-23F5-4535-96E3-0BD1D65C3059}" dt="2023-02-16T07:48:21.130" v="683" actId="478"/>
          <ac:cxnSpMkLst>
            <pc:docMk/>
            <pc:sldMk cId="2477693807" sldId="328"/>
            <ac:cxnSpMk id="17" creationId="{0ECACFB6-8A05-ED55-007F-6A212FC001F0}"/>
          </ac:cxnSpMkLst>
        </pc:cxnChg>
      </pc:sldChg>
      <pc:sldChg chg="addSp delSp modSp mod modClrScheme chgLayout">
        <pc:chgData name="Caron, Pierre Nicolas" userId="67919323-2a9e-407a-ba8f-538e7cd8aff0" providerId="ADAL" clId="{E6F5DD1E-23F5-4535-96E3-0BD1D65C3059}" dt="2023-02-16T08:03:37.674" v="1179" actId="1035"/>
        <pc:sldMkLst>
          <pc:docMk/>
          <pc:sldMk cId="3575563049" sldId="329"/>
        </pc:sldMkLst>
        <pc:spChg chg="mod ord">
          <ac:chgData name="Caron, Pierre Nicolas" userId="67919323-2a9e-407a-ba8f-538e7cd8aff0" providerId="ADAL" clId="{E6F5DD1E-23F5-4535-96E3-0BD1D65C3059}" dt="2023-02-16T08:02:58.358" v="1145" actId="552"/>
          <ac:spMkLst>
            <pc:docMk/>
            <pc:sldMk cId="3575563049" sldId="329"/>
            <ac:spMk id="2" creationId="{00000000-0000-0000-0000-000000000000}"/>
          </ac:spMkLst>
        </pc:spChg>
        <pc:spChg chg="del">
          <ac:chgData name="Caron, Pierre Nicolas" userId="67919323-2a9e-407a-ba8f-538e7cd8aff0" providerId="ADAL" clId="{E6F5DD1E-23F5-4535-96E3-0BD1D65C3059}" dt="2023-02-16T07:22:05.046" v="46"/>
          <ac:spMkLst>
            <pc:docMk/>
            <pc:sldMk cId="3575563049" sldId="329"/>
            <ac:spMk id="3" creationId="{444961C7-103A-3E65-9E15-B08E78A87A9F}"/>
          </ac:spMkLst>
        </pc:spChg>
        <pc:spChg chg="add mod">
          <ac:chgData name="Caron, Pierre Nicolas" userId="67919323-2a9e-407a-ba8f-538e7cd8aff0" providerId="ADAL" clId="{E6F5DD1E-23F5-4535-96E3-0BD1D65C3059}" dt="2023-02-16T07:50:45.798" v="700"/>
          <ac:spMkLst>
            <pc:docMk/>
            <pc:sldMk cId="3575563049" sldId="329"/>
            <ac:spMk id="5" creationId="{C4AFE900-50BE-070A-594F-D537C1425BE2}"/>
          </ac:spMkLst>
        </pc:spChg>
        <pc:spChg chg="mod topLvl">
          <ac:chgData name="Caron, Pierre Nicolas" userId="67919323-2a9e-407a-ba8f-538e7cd8aff0" providerId="ADAL" clId="{E6F5DD1E-23F5-4535-96E3-0BD1D65C3059}" dt="2023-02-16T08:02:44.406" v="1141" actId="164"/>
          <ac:spMkLst>
            <pc:docMk/>
            <pc:sldMk cId="3575563049" sldId="329"/>
            <ac:spMk id="9" creationId="{0408AD51-A0A4-434C-AFE7-D028A83173E4}"/>
          </ac:spMkLst>
        </pc:spChg>
        <pc:spChg chg="del mod">
          <ac:chgData name="Caron, Pierre Nicolas" userId="67919323-2a9e-407a-ba8f-538e7cd8aff0" providerId="ADAL" clId="{E6F5DD1E-23F5-4535-96E3-0BD1D65C3059}" dt="2023-02-16T07:55:52.341" v="951" actId="21"/>
          <ac:spMkLst>
            <pc:docMk/>
            <pc:sldMk cId="3575563049" sldId="329"/>
            <ac:spMk id="10" creationId="{ACFF8577-2A30-497A-B710-1FF8F528A148}"/>
          </ac:spMkLst>
        </pc:spChg>
        <pc:spChg chg="add mod">
          <ac:chgData name="Caron, Pierre Nicolas" userId="67919323-2a9e-407a-ba8f-538e7cd8aff0" providerId="ADAL" clId="{E6F5DD1E-23F5-4535-96E3-0BD1D65C3059}" dt="2023-02-16T08:02:51.476" v="1143" actId="164"/>
          <ac:spMkLst>
            <pc:docMk/>
            <pc:sldMk cId="3575563049" sldId="329"/>
            <ac:spMk id="12" creationId="{E2B28113-E890-7371-052B-FDBDF0514069}"/>
          </ac:spMkLst>
        </pc:spChg>
        <pc:spChg chg="mod">
          <ac:chgData name="Caron, Pierre Nicolas" userId="67919323-2a9e-407a-ba8f-538e7cd8aff0" providerId="ADAL" clId="{E6F5DD1E-23F5-4535-96E3-0BD1D65C3059}" dt="2023-02-16T08:02:52.590" v="1144" actId="571"/>
          <ac:spMkLst>
            <pc:docMk/>
            <pc:sldMk cId="3575563049" sldId="329"/>
            <ac:spMk id="19" creationId="{7D8E62CC-9ADD-A7CC-7D20-FFD8B0D49CEC}"/>
          </ac:spMkLst>
        </pc:spChg>
        <pc:spChg chg="mod">
          <ac:chgData name="Caron, Pierre Nicolas" userId="67919323-2a9e-407a-ba8f-538e7cd8aff0" providerId="ADAL" clId="{E6F5DD1E-23F5-4535-96E3-0BD1D65C3059}" dt="2023-02-16T08:02:52.590" v="1144" actId="571"/>
          <ac:spMkLst>
            <pc:docMk/>
            <pc:sldMk cId="3575563049" sldId="329"/>
            <ac:spMk id="23" creationId="{2BC32B52-9364-F6E8-B88E-994CA42D3F55}"/>
          </ac:spMkLst>
        </pc:spChg>
        <pc:spChg chg="mod">
          <ac:chgData name="Caron, Pierre Nicolas" userId="67919323-2a9e-407a-ba8f-538e7cd8aff0" providerId="ADAL" clId="{E6F5DD1E-23F5-4535-96E3-0BD1D65C3059}" dt="2023-02-16T08:02:52.590" v="1144" actId="571"/>
          <ac:spMkLst>
            <pc:docMk/>
            <pc:sldMk cId="3575563049" sldId="329"/>
            <ac:spMk id="28" creationId="{1EB2EDFA-C191-F600-185F-32A1725F0400}"/>
          </ac:spMkLst>
        </pc:spChg>
        <pc:spChg chg="mod topLvl">
          <ac:chgData name="Caron, Pierre Nicolas" userId="67919323-2a9e-407a-ba8f-538e7cd8aff0" providerId="ADAL" clId="{E6F5DD1E-23F5-4535-96E3-0BD1D65C3059}" dt="2023-02-16T08:02:47.542" v="1142" actId="164"/>
          <ac:spMkLst>
            <pc:docMk/>
            <pc:sldMk cId="3575563049" sldId="329"/>
            <ac:spMk id="37" creationId="{80AF1F32-F9B2-472E-951F-12A42F22E1F3}"/>
          </ac:spMkLst>
        </pc:spChg>
        <pc:spChg chg="add del mod">
          <ac:chgData name="Caron, Pierre Nicolas" userId="67919323-2a9e-407a-ba8f-538e7cd8aff0" providerId="ADAL" clId="{E6F5DD1E-23F5-4535-96E3-0BD1D65C3059}" dt="2023-02-16T07:50:41.629" v="699" actId="478"/>
          <ac:spMkLst>
            <pc:docMk/>
            <pc:sldMk cId="3575563049" sldId="329"/>
            <ac:spMk id="38" creationId="{7746EFB8-490F-4D68-B0DF-980AFC8B77C7}"/>
          </ac:spMkLst>
        </pc:spChg>
        <pc:grpChg chg="add del mod">
          <ac:chgData name="Caron, Pierre Nicolas" userId="67919323-2a9e-407a-ba8f-538e7cd8aff0" providerId="ADAL" clId="{E6F5DD1E-23F5-4535-96E3-0BD1D65C3059}" dt="2023-02-16T07:56:33.517" v="953" actId="165"/>
          <ac:grpSpMkLst>
            <pc:docMk/>
            <pc:sldMk cId="3575563049" sldId="329"/>
            <ac:grpSpMk id="7" creationId="{CF0B0C1B-337C-A3AE-B3ED-CF526E6C7115}"/>
          </ac:grpSpMkLst>
        </pc:grpChg>
        <pc:grpChg chg="add del mod ord">
          <ac:chgData name="Caron, Pierre Nicolas" userId="67919323-2a9e-407a-ba8f-538e7cd8aff0" providerId="ADAL" clId="{E6F5DD1E-23F5-4535-96E3-0BD1D65C3059}" dt="2023-02-16T08:03:13.755" v="1147" actId="478"/>
          <ac:grpSpMkLst>
            <pc:docMk/>
            <pc:sldMk cId="3575563049" sldId="329"/>
            <ac:grpSpMk id="14" creationId="{D01AD4F1-AC0A-D796-63AF-5A43F733F8E6}"/>
          </ac:grpSpMkLst>
        </pc:grpChg>
        <pc:grpChg chg="add del mod">
          <ac:chgData name="Caron, Pierre Nicolas" userId="67919323-2a9e-407a-ba8f-538e7cd8aff0" providerId="ADAL" clId="{E6F5DD1E-23F5-4535-96E3-0BD1D65C3059}" dt="2023-02-16T08:03:16.290" v="1148" actId="478"/>
          <ac:grpSpMkLst>
            <pc:docMk/>
            <pc:sldMk cId="3575563049" sldId="329"/>
            <ac:grpSpMk id="15" creationId="{FAED0055-4191-5F22-6704-CB6BC0957F05}"/>
          </ac:grpSpMkLst>
        </pc:grpChg>
        <pc:grpChg chg="add mod">
          <ac:chgData name="Caron, Pierre Nicolas" userId="67919323-2a9e-407a-ba8f-538e7cd8aff0" providerId="ADAL" clId="{E6F5DD1E-23F5-4535-96E3-0BD1D65C3059}" dt="2023-02-16T08:02:51.476" v="1143" actId="164"/>
          <ac:grpSpMkLst>
            <pc:docMk/>
            <pc:sldMk cId="3575563049" sldId="329"/>
            <ac:grpSpMk id="16" creationId="{D5E3EC07-0CAF-7F6C-7303-5F17D534F459}"/>
          </ac:grpSpMkLst>
        </pc:grpChg>
        <pc:grpChg chg="add mod">
          <ac:chgData name="Caron, Pierre Nicolas" userId="67919323-2a9e-407a-ba8f-538e7cd8aff0" providerId="ADAL" clId="{E6F5DD1E-23F5-4535-96E3-0BD1D65C3059}" dt="2023-02-16T08:02:58.358" v="1145" actId="552"/>
          <ac:grpSpMkLst>
            <pc:docMk/>
            <pc:sldMk cId="3575563049" sldId="329"/>
            <ac:grpSpMk id="17" creationId="{11E900E3-31E6-A94C-E049-AF440F304C91}"/>
          </ac:grpSpMkLst>
        </pc:grpChg>
        <pc:grpChg chg="add mod">
          <ac:chgData name="Caron, Pierre Nicolas" userId="67919323-2a9e-407a-ba8f-538e7cd8aff0" providerId="ADAL" clId="{E6F5DD1E-23F5-4535-96E3-0BD1D65C3059}" dt="2023-02-16T08:03:37.674" v="1179" actId="1035"/>
          <ac:grpSpMkLst>
            <pc:docMk/>
            <pc:sldMk cId="3575563049" sldId="329"/>
            <ac:grpSpMk id="21" creationId="{E39038B4-8213-FF0E-FFE1-7DE1F9912E40}"/>
          </ac:grpSpMkLst>
        </pc:grpChg>
        <pc:grpChg chg="add del mod">
          <ac:chgData name="Caron, Pierre Nicolas" userId="67919323-2a9e-407a-ba8f-538e7cd8aff0" providerId="ADAL" clId="{E6F5DD1E-23F5-4535-96E3-0BD1D65C3059}" dt="2023-02-16T08:03:19.554" v="1149" actId="478"/>
          <ac:grpSpMkLst>
            <pc:docMk/>
            <pc:sldMk cId="3575563049" sldId="329"/>
            <ac:grpSpMk id="26" creationId="{8DDA816F-2B46-ED5F-75C8-016049CDF63C}"/>
          </ac:grpSpMkLst>
        </pc:grpChg>
        <pc:picChg chg="add mod">
          <ac:chgData name="Caron, Pierre Nicolas" userId="67919323-2a9e-407a-ba8f-538e7cd8aff0" providerId="ADAL" clId="{E6F5DD1E-23F5-4535-96E3-0BD1D65C3059}" dt="2023-02-16T08:03:27.818" v="1151" actId="14100"/>
          <ac:picMkLst>
            <pc:docMk/>
            <pc:sldMk cId="3575563049" sldId="329"/>
            <ac:picMk id="11" creationId="{605B3927-DCB9-BD76-A67B-F4F606D65143}"/>
          </ac:picMkLst>
        </pc:picChg>
        <pc:picChg chg="add del mod">
          <ac:chgData name="Caron, Pierre Nicolas" userId="67919323-2a9e-407a-ba8f-538e7cd8aff0" providerId="ADAL" clId="{E6F5DD1E-23F5-4535-96E3-0BD1D65C3059}" dt="2023-02-16T08:01:45.017" v="1044" actId="21"/>
          <ac:picMkLst>
            <pc:docMk/>
            <pc:sldMk cId="3575563049" sldId="329"/>
            <ac:picMk id="13" creationId="{00AC0A2C-2A5D-F6DD-AED0-7405D3179292}"/>
          </ac:picMkLst>
        </pc:picChg>
        <pc:picChg chg="mod">
          <ac:chgData name="Caron, Pierre Nicolas" userId="67919323-2a9e-407a-ba8f-538e7cd8aff0" providerId="ADAL" clId="{E6F5DD1E-23F5-4535-96E3-0BD1D65C3059}" dt="2023-02-16T08:02:52.590" v="1144" actId="571"/>
          <ac:picMkLst>
            <pc:docMk/>
            <pc:sldMk cId="3575563049" sldId="329"/>
            <ac:picMk id="18" creationId="{4A924EA1-EDC5-B741-56B7-A9F800BE72A2}"/>
          </ac:picMkLst>
        </pc:picChg>
        <pc:picChg chg="mod topLvl modCrop">
          <ac:chgData name="Caron, Pierre Nicolas" userId="67919323-2a9e-407a-ba8f-538e7cd8aff0" providerId="ADAL" clId="{E6F5DD1E-23F5-4535-96E3-0BD1D65C3059}" dt="2023-02-16T08:02:44.406" v="1141" actId="164"/>
          <ac:picMkLst>
            <pc:docMk/>
            <pc:sldMk cId="3575563049" sldId="329"/>
            <ac:picMk id="20" creationId="{A66F2781-7F1B-42CE-9133-1914948D96DE}"/>
          </ac:picMkLst>
        </pc:picChg>
        <pc:picChg chg="mod">
          <ac:chgData name="Caron, Pierre Nicolas" userId="67919323-2a9e-407a-ba8f-538e7cd8aff0" providerId="ADAL" clId="{E6F5DD1E-23F5-4535-96E3-0BD1D65C3059}" dt="2023-02-16T08:02:52.590" v="1144" actId="571"/>
          <ac:picMkLst>
            <pc:docMk/>
            <pc:sldMk cId="3575563049" sldId="329"/>
            <ac:picMk id="22" creationId="{11235BFA-BB31-9E30-7439-2D860AFEA5BE}"/>
          </ac:picMkLst>
        </pc:picChg>
        <pc:picChg chg="mod topLvl modCrop">
          <ac:chgData name="Caron, Pierre Nicolas" userId="67919323-2a9e-407a-ba8f-538e7cd8aff0" providerId="ADAL" clId="{E6F5DD1E-23F5-4535-96E3-0BD1D65C3059}" dt="2023-02-16T08:02:51.476" v="1143" actId="164"/>
          <ac:picMkLst>
            <pc:docMk/>
            <pc:sldMk cId="3575563049" sldId="329"/>
            <ac:picMk id="24" creationId="{0A173EA6-C402-4EE6-8670-A0BEA0233E26}"/>
          </ac:picMkLst>
        </pc:picChg>
        <pc:picChg chg="mod topLvl modCrop">
          <ac:chgData name="Caron, Pierre Nicolas" userId="67919323-2a9e-407a-ba8f-538e7cd8aff0" providerId="ADAL" clId="{E6F5DD1E-23F5-4535-96E3-0BD1D65C3059}" dt="2023-02-16T08:02:47.542" v="1142" actId="164"/>
          <ac:picMkLst>
            <pc:docMk/>
            <pc:sldMk cId="3575563049" sldId="329"/>
            <ac:picMk id="25" creationId="{A88895FC-68F8-465A-BCBD-EF2C222A6797}"/>
          </ac:picMkLst>
        </pc:picChg>
        <pc:picChg chg="mod">
          <ac:chgData name="Caron, Pierre Nicolas" userId="67919323-2a9e-407a-ba8f-538e7cd8aff0" providerId="ADAL" clId="{E6F5DD1E-23F5-4535-96E3-0BD1D65C3059}" dt="2023-02-16T08:02:52.590" v="1144" actId="571"/>
          <ac:picMkLst>
            <pc:docMk/>
            <pc:sldMk cId="3575563049" sldId="329"/>
            <ac:picMk id="27" creationId="{24FF6734-4ADF-8F20-1A2E-4BF0D335B624}"/>
          </ac:picMkLst>
        </pc:picChg>
        <pc:picChg chg="del mod">
          <ac:chgData name="Caron, Pierre Nicolas" userId="67919323-2a9e-407a-ba8f-538e7cd8aff0" providerId="ADAL" clId="{E6F5DD1E-23F5-4535-96E3-0BD1D65C3059}" dt="2023-02-16T07:51:23.049" v="706" actId="478"/>
          <ac:picMkLst>
            <pc:docMk/>
            <pc:sldMk cId="3575563049" sldId="329"/>
            <ac:picMk id="45" creationId="{1493C909-0EC6-421F-AC1A-09D0456ABE56}"/>
          </ac:picMkLst>
        </pc:picChg>
        <pc:cxnChg chg="add del mod">
          <ac:chgData name="Caron, Pierre Nicolas" userId="67919323-2a9e-407a-ba8f-538e7cd8aff0" providerId="ADAL" clId="{E6F5DD1E-23F5-4535-96E3-0BD1D65C3059}" dt="2023-02-16T07:51:01.642" v="703" actId="478"/>
          <ac:cxnSpMkLst>
            <pc:docMk/>
            <pc:sldMk cId="3575563049" sldId="329"/>
            <ac:cxnSpMk id="6" creationId="{BEC7BB9B-6B3A-0A1D-D07F-17A0C2645E08}"/>
          </ac:cxnSpMkLst>
        </pc:cxnChg>
      </pc:sldChg>
      <pc:sldChg chg="addSp delSp modSp mod modClrScheme chgLayout">
        <pc:chgData name="Caron, Pierre Nicolas" userId="67919323-2a9e-407a-ba8f-538e7cd8aff0" providerId="ADAL" clId="{E6F5DD1E-23F5-4535-96E3-0BD1D65C3059}" dt="2023-02-16T07:46:29.978" v="588"/>
        <pc:sldMkLst>
          <pc:docMk/>
          <pc:sldMk cId="1229198967" sldId="330"/>
        </pc:sldMkLst>
        <pc:spChg chg="mod ord">
          <ac:chgData name="Caron, Pierre Nicolas" userId="67919323-2a9e-407a-ba8f-538e7cd8aff0" providerId="ADAL" clId="{E6F5DD1E-23F5-4535-96E3-0BD1D65C3059}" dt="2023-02-16T07:22:31.088" v="47" actId="700"/>
          <ac:spMkLst>
            <pc:docMk/>
            <pc:sldMk cId="1229198967" sldId="330"/>
            <ac:spMk id="2" creationId="{00000000-0000-0000-0000-000000000000}"/>
          </ac:spMkLst>
        </pc:spChg>
        <pc:spChg chg="del">
          <ac:chgData name="Caron, Pierre Nicolas" userId="67919323-2a9e-407a-ba8f-538e7cd8aff0" providerId="ADAL" clId="{E6F5DD1E-23F5-4535-96E3-0BD1D65C3059}" dt="2023-02-16T07:22:05.046" v="46"/>
          <ac:spMkLst>
            <pc:docMk/>
            <pc:sldMk cId="1229198967" sldId="330"/>
            <ac:spMk id="3" creationId="{99B7A9ED-B9AD-ED64-4CC4-3ED89CA39B9D}"/>
          </ac:spMkLst>
        </pc:spChg>
        <pc:spChg chg="add mod">
          <ac:chgData name="Caron, Pierre Nicolas" userId="67919323-2a9e-407a-ba8f-538e7cd8aff0" providerId="ADAL" clId="{E6F5DD1E-23F5-4535-96E3-0BD1D65C3059}" dt="2023-02-16T07:45:43.581" v="583"/>
          <ac:spMkLst>
            <pc:docMk/>
            <pc:sldMk cId="1229198967" sldId="330"/>
            <ac:spMk id="5" creationId="{1DCB7CD7-4B8E-14E6-333E-1A4F6E955C07}"/>
          </ac:spMkLst>
        </pc:spChg>
        <pc:spChg chg="add mod">
          <ac:chgData name="Caron, Pierre Nicolas" userId="67919323-2a9e-407a-ba8f-538e7cd8aff0" providerId="ADAL" clId="{E6F5DD1E-23F5-4535-96E3-0BD1D65C3059}" dt="2023-02-16T07:46:29.978" v="588"/>
          <ac:spMkLst>
            <pc:docMk/>
            <pc:sldMk cId="1229198967" sldId="330"/>
            <ac:spMk id="9" creationId="{DBF63366-B27A-0915-3859-6C5538E5F0B5}"/>
          </ac:spMkLst>
        </pc:spChg>
        <pc:spChg chg="mod">
          <ac:chgData name="Caron, Pierre Nicolas" userId="67919323-2a9e-407a-ba8f-538e7cd8aff0" providerId="ADAL" clId="{E6F5DD1E-23F5-4535-96E3-0BD1D65C3059}" dt="2023-02-16T07:46:00.098" v="586" actId="554"/>
          <ac:spMkLst>
            <pc:docMk/>
            <pc:sldMk cId="1229198967" sldId="330"/>
            <ac:spMk id="51" creationId="{01E295B2-0D6C-4462-B007-E24C8FCF9BF4}"/>
          </ac:spMkLst>
        </pc:spChg>
        <pc:spChg chg="mod">
          <ac:chgData name="Caron, Pierre Nicolas" userId="67919323-2a9e-407a-ba8f-538e7cd8aff0" providerId="ADAL" clId="{E6F5DD1E-23F5-4535-96E3-0BD1D65C3059}" dt="2023-02-16T07:46:00.098" v="586" actId="554"/>
          <ac:spMkLst>
            <pc:docMk/>
            <pc:sldMk cId="1229198967" sldId="330"/>
            <ac:spMk id="52" creationId="{43846174-A604-4338-B2AA-1BE5DA71A59E}"/>
          </ac:spMkLst>
        </pc:spChg>
        <pc:spChg chg="del mod">
          <ac:chgData name="Caron, Pierre Nicolas" userId="67919323-2a9e-407a-ba8f-538e7cd8aff0" providerId="ADAL" clId="{E6F5DD1E-23F5-4535-96E3-0BD1D65C3059}" dt="2023-02-16T07:45:45.340" v="584" actId="478"/>
          <ac:spMkLst>
            <pc:docMk/>
            <pc:sldMk cId="1229198967" sldId="330"/>
            <ac:spMk id="62" creationId="{7B96AB7F-B6CF-410B-AD67-8909984771F7}"/>
          </ac:spMkLst>
        </pc:spChg>
        <pc:spChg chg="mod">
          <ac:chgData name="Caron, Pierre Nicolas" userId="67919323-2a9e-407a-ba8f-538e7cd8aff0" providerId="ADAL" clId="{E6F5DD1E-23F5-4535-96E3-0BD1D65C3059}" dt="2023-02-16T07:46:00.098" v="586" actId="554"/>
          <ac:spMkLst>
            <pc:docMk/>
            <pc:sldMk cId="1229198967" sldId="330"/>
            <ac:spMk id="65" creationId="{657320A3-44F0-4AC1-B86A-2FA8904BE6A7}"/>
          </ac:spMkLst>
        </pc:spChg>
        <pc:spChg chg="mod">
          <ac:chgData name="Caron, Pierre Nicolas" userId="67919323-2a9e-407a-ba8f-538e7cd8aff0" providerId="ADAL" clId="{E6F5DD1E-23F5-4535-96E3-0BD1D65C3059}" dt="2023-02-16T07:46:00.098" v="586" actId="554"/>
          <ac:spMkLst>
            <pc:docMk/>
            <pc:sldMk cId="1229198967" sldId="330"/>
            <ac:spMk id="68" creationId="{F4A9DB79-52AB-4A6A-89A3-9209BF02CD2E}"/>
          </ac:spMkLst>
        </pc:spChg>
        <pc:spChg chg="mod">
          <ac:chgData name="Caron, Pierre Nicolas" userId="67919323-2a9e-407a-ba8f-538e7cd8aff0" providerId="ADAL" clId="{E6F5DD1E-23F5-4535-96E3-0BD1D65C3059}" dt="2023-02-16T07:46:00.098" v="586" actId="554"/>
          <ac:spMkLst>
            <pc:docMk/>
            <pc:sldMk cId="1229198967" sldId="330"/>
            <ac:spMk id="69" creationId="{B289D3BB-9687-49FA-836D-860E48C97720}"/>
          </ac:spMkLst>
        </pc:spChg>
        <pc:spChg chg="mod">
          <ac:chgData name="Caron, Pierre Nicolas" userId="67919323-2a9e-407a-ba8f-538e7cd8aff0" providerId="ADAL" clId="{E6F5DD1E-23F5-4535-96E3-0BD1D65C3059}" dt="2023-02-16T07:46:00.098" v="586" actId="554"/>
          <ac:spMkLst>
            <pc:docMk/>
            <pc:sldMk cId="1229198967" sldId="330"/>
            <ac:spMk id="72" creationId="{D4AE7F96-D9A0-4373-A1EC-F31285B0575E}"/>
          </ac:spMkLst>
        </pc:spChg>
        <pc:spChg chg="mod">
          <ac:chgData name="Caron, Pierre Nicolas" userId="67919323-2a9e-407a-ba8f-538e7cd8aff0" providerId="ADAL" clId="{E6F5DD1E-23F5-4535-96E3-0BD1D65C3059}" dt="2023-02-16T07:46:00.098" v="586" actId="554"/>
          <ac:spMkLst>
            <pc:docMk/>
            <pc:sldMk cId="1229198967" sldId="330"/>
            <ac:spMk id="73" creationId="{4A77148F-2CCC-4DAB-8BEB-15405D97BAE2}"/>
          </ac:spMkLst>
        </pc:spChg>
        <pc:spChg chg="mod">
          <ac:chgData name="Caron, Pierre Nicolas" userId="67919323-2a9e-407a-ba8f-538e7cd8aff0" providerId="ADAL" clId="{E6F5DD1E-23F5-4535-96E3-0BD1D65C3059}" dt="2023-02-16T07:46:00.098" v="586" actId="554"/>
          <ac:spMkLst>
            <pc:docMk/>
            <pc:sldMk cId="1229198967" sldId="330"/>
            <ac:spMk id="74" creationId="{3454F259-A462-42A4-84C1-A91CDA59DF1D}"/>
          </ac:spMkLst>
        </pc:spChg>
        <pc:spChg chg="mod">
          <ac:chgData name="Caron, Pierre Nicolas" userId="67919323-2a9e-407a-ba8f-538e7cd8aff0" providerId="ADAL" clId="{E6F5DD1E-23F5-4535-96E3-0BD1D65C3059}" dt="2023-02-16T07:46:00.098" v="586" actId="554"/>
          <ac:spMkLst>
            <pc:docMk/>
            <pc:sldMk cId="1229198967" sldId="330"/>
            <ac:spMk id="78" creationId="{2D807BFF-E293-46F6-9B7E-30E09F451846}"/>
          </ac:spMkLst>
        </pc:spChg>
        <pc:spChg chg="mod">
          <ac:chgData name="Caron, Pierre Nicolas" userId="67919323-2a9e-407a-ba8f-538e7cd8aff0" providerId="ADAL" clId="{E6F5DD1E-23F5-4535-96E3-0BD1D65C3059}" dt="2023-02-16T07:46:00.098" v="586" actId="554"/>
          <ac:spMkLst>
            <pc:docMk/>
            <pc:sldMk cId="1229198967" sldId="330"/>
            <ac:spMk id="80" creationId="{DF3A4CA8-5A0C-4B52-922D-BFEDFBC535A2}"/>
          </ac:spMkLst>
        </pc:spChg>
        <pc:spChg chg="mod">
          <ac:chgData name="Caron, Pierre Nicolas" userId="67919323-2a9e-407a-ba8f-538e7cd8aff0" providerId="ADAL" clId="{E6F5DD1E-23F5-4535-96E3-0BD1D65C3059}" dt="2023-02-16T07:46:00.098" v="586" actId="554"/>
          <ac:spMkLst>
            <pc:docMk/>
            <pc:sldMk cId="1229198967" sldId="330"/>
            <ac:spMk id="81" creationId="{D35ED0B0-FF0A-4801-87F6-31016BF01D43}"/>
          </ac:spMkLst>
        </pc:spChg>
        <pc:spChg chg="mod">
          <ac:chgData name="Caron, Pierre Nicolas" userId="67919323-2a9e-407a-ba8f-538e7cd8aff0" providerId="ADAL" clId="{E6F5DD1E-23F5-4535-96E3-0BD1D65C3059}" dt="2023-02-16T07:46:00.098" v="586" actId="554"/>
          <ac:spMkLst>
            <pc:docMk/>
            <pc:sldMk cId="1229198967" sldId="330"/>
            <ac:spMk id="84" creationId="{4ADA2331-D9D4-4B0C-A968-8D82A3F1B418}"/>
          </ac:spMkLst>
        </pc:spChg>
        <pc:spChg chg="mod">
          <ac:chgData name="Caron, Pierre Nicolas" userId="67919323-2a9e-407a-ba8f-538e7cd8aff0" providerId="ADAL" clId="{E6F5DD1E-23F5-4535-96E3-0BD1D65C3059}" dt="2023-02-16T07:46:00.098" v="586" actId="554"/>
          <ac:spMkLst>
            <pc:docMk/>
            <pc:sldMk cId="1229198967" sldId="330"/>
            <ac:spMk id="87" creationId="{ADB94B2A-747E-450F-B957-AE37132D220E}"/>
          </ac:spMkLst>
        </pc:spChg>
        <pc:spChg chg="mod">
          <ac:chgData name="Caron, Pierre Nicolas" userId="67919323-2a9e-407a-ba8f-538e7cd8aff0" providerId="ADAL" clId="{E6F5DD1E-23F5-4535-96E3-0BD1D65C3059}" dt="2023-02-16T07:46:00.098" v="586" actId="554"/>
          <ac:spMkLst>
            <pc:docMk/>
            <pc:sldMk cId="1229198967" sldId="330"/>
            <ac:spMk id="88" creationId="{9CAAA3CF-0A9E-43B1-8856-AE0EDF28DF1B}"/>
          </ac:spMkLst>
        </pc:spChg>
        <pc:spChg chg="mod">
          <ac:chgData name="Caron, Pierre Nicolas" userId="67919323-2a9e-407a-ba8f-538e7cd8aff0" providerId="ADAL" clId="{E6F5DD1E-23F5-4535-96E3-0BD1D65C3059}" dt="2023-02-16T07:46:00.098" v="586" actId="554"/>
          <ac:spMkLst>
            <pc:docMk/>
            <pc:sldMk cId="1229198967" sldId="330"/>
            <ac:spMk id="89" creationId="{C86C9A2C-B46C-43B9-B316-D86210F98091}"/>
          </ac:spMkLst>
        </pc:spChg>
        <pc:spChg chg="mod">
          <ac:chgData name="Caron, Pierre Nicolas" userId="67919323-2a9e-407a-ba8f-538e7cd8aff0" providerId="ADAL" clId="{E6F5DD1E-23F5-4535-96E3-0BD1D65C3059}" dt="2023-02-16T07:46:00.098" v="586" actId="554"/>
          <ac:spMkLst>
            <pc:docMk/>
            <pc:sldMk cId="1229198967" sldId="330"/>
            <ac:spMk id="90" creationId="{ADE4BDB7-DF24-4B5C-AADA-ACA945C556A1}"/>
          </ac:spMkLst>
        </pc:spChg>
        <pc:spChg chg="mod">
          <ac:chgData name="Caron, Pierre Nicolas" userId="67919323-2a9e-407a-ba8f-538e7cd8aff0" providerId="ADAL" clId="{E6F5DD1E-23F5-4535-96E3-0BD1D65C3059}" dt="2023-02-16T07:46:00.098" v="586" actId="554"/>
          <ac:spMkLst>
            <pc:docMk/>
            <pc:sldMk cId="1229198967" sldId="330"/>
            <ac:spMk id="91" creationId="{728CC78F-DBC0-4C64-9E99-519918A13FAD}"/>
          </ac:spMkLst>
        </pc:spChg>
        <pc:spChg chg="mod">
          <ac:chgData name="Caron, Pierre Nicolas" userId="67919323-2a9e-407a-ba8f-538e7cd8aff0" providerId="ADAL" clId="{E6F5DD1E-23F5-4535-96E3-0BD1D65C3059}" dt="2023-02-16T07:46:00.098" v="586" actId="554"/>
          <ac:spMkLst>
            <pc:docMk/>
            <pc:sldMk cId="1229198967" sldId="330"/>
            <ac:spMk id="92" creationId="{15412CD1-6856-42E6-AF51-627ED8FA93F7}"/>
          </ac:spMkLst>
        </pc:spChg>
        <pc:spChg chg="mod">
          <ac:chgData name="Caron, Pierre Nicolas" userId="67919323-2a9e-407a-ba8f-538e7cd8aff0" providerId="ADAL" clId="{E6F5DD1E-23F5-4535-96E3-0BD1D65C3059}" dt="2023-02-16T07:46:00.098" v="586" actId="554"/>
          <ac:spMkLst>
            <pc:docMk/>
            <pc:sldMk cId="1229198967" sldId="330"/>
            <ac:spMk id="93" creationId="{8A845CC8-240C-4D7D-8158-AE49191735A2}"/>
          </ac:spMkLst>
        </pc:spChg>
        <pc:spChg chg="mod">
          <ac:chgData name="Caron, Pierre Nicolas" userId="67919323-2a9e-407a-ba8f-538e7cd8aff0" providerId="ADAL" clId="{E6F5DD1E-23F5-4535-96E3-0BD1D65C3059}" dt="2023-02-16T07:46:00.098" v="586" actId="554"/>
          <ac:spMkLst>
            <pc:docMk/>
            <pc:sldMk cId="1229198967" sldId="330"/>
            <ac:spMk id="94" creationId="{D6A18A49-7C1B-4290-B2EA-CDBA3E0A07A9}"/>
          </ac:spMkLst>
        </pc:spChg>
        <pc:spChg chg="mod">
          <ac:chgData name="Caron, Pierre Nicolas" userId="67919323-2a9e-407a-ba8f-538e7cd8aff0" providerId="ADAL" clId="{E6F5DD1E-23F5-4535-96E3-0BD1D65C3059}" dt="2023-02-16T07:46:00.098" v="586" actId="554"/>
          <ac:spMkLst>
            <pc:docMk/>
            <pc:sldMk cId="1229198967" sldId="330"/>
            <ac:spMk id="100" creationId="{65D0E0E9-DE32-4B3F-8FF2-599988C3C53E}"/>
          </ac:spMkLst>
        </pc:spChg>
        <pc:grpChg chg="add mod">
          <ac:chgData name="Caron, Pierre Nicolas" userId="67919323-2a9e-407a-ba8f-538e7cd8aff0" providerId="ADAL" clId="{E6F5DD1E-23F5-4535-96E3-0BD1D65C3059}" dt="2023-02-16T07:46:00.098" v="586" actId="554"/>
          <ac:grpSpMkLst>
            <pc:docMk/>
            <pc:sldMk cId="1229198967" sldId="330"/>
            <ac:grpSpMk id="7" creationId="{7F1BF2F4-38EC-4C45-3E31-1F65CE28B420}"/>
          </ac:grpSpMkLst>
        </pc:grpChg>
        <pc:grpChg chg="mod">
          <ac:chgData name="Caron, Pierre Nicolas" userId="67919323-2a9e-407a-ba8f-538e7cd8aff0" providerId="ADAL" clId="{E6F5DD1E-23F5-4535-96E3-0BD1D65C3059}" dt="2023-02-16T07:46:00.098" v="586" actId="554"/>
          <ac:grpSpMkLst>
            <pc:docMk/>
            <pc:sldMk cId="1229198967" sldId="330"/>
            <ac:grpSpMk id="71" creationId="{92EDE134-0F9E-4377-BC4F-88A6CD52236D}"/>
          </ac:grpSpMkLst>
        </pc:grpChg>
        <pc:grpChg chg="mod">
          <ac:chgData name="Caron, Pierre Nicolas" userId="67919323-2a9e-407a-ba8f-538e7cd8aff0" providerId="ADAL" clId="{E6F5DD1E-23F5-4535-96E3-0BD1D65C3059}" dt="2023-02-16T07:46:00.098" v="586" actId="554"/>
          <ac:grpSpMkLst>
            <pc:docMk/>
            <pc:sldMk cId="1229198967" sldId="330"/>
            <ac:grpSpMk id="77" creationId="{80B32061-BD1A-4EB3-ACDB-30408203AA36}"/>
          </ac:grpSpMkLst>
        </pc:grpChg>
        <pc:grpChg chg="mod">
          <ac:chgData name="Caron, Pierre Nicolas" userId="67919323-2a9e-407a-ba8f-538e7cd8aff0" providerId="ADAL" clId="{E6F5DD1E-23F5-4535-96E3-0BD1D65C3059}" dt="2023-02-16T07:46:00.098" v="586" actId="554"/>
          <ac:grpSpMkLst>
            <pc:docMk/>
            <pc:sldMk cId="1229198967" sldId="330"/>
            <ac:grpSpMk id="79" creationId="{001B755E-64A1-4CF1-9543-282BA6065F33}"/>
          </ac:grpSpMkLst>
        </pc:grpChg>
        <pc:grpChg chg="mod">
          <ac:chgData name="Caron, Pierre Nicolas" userId="67919323-2a9e-407a-ba8f-538e7cd8aff0" providerId="ADAL" clId="{E6F5DD1E-23F5-4535-96E3-0BD1D65C3059}" dt="2023-02-16T07:46:00.098" v="586" actId="554"/>
          <ac:grpSpMkLst>
            <pc:docMk/>
            <pc:sldMk cId="1229198967" sldId="330"/>
            <ac:grpSpMk id="82" creationId="{C8AEEF34-5B40-4751-BFF3-FA96454A4122}"/>
          </ac:grpSpMkLst>
        </pc:grpChg>
        <pc:grpChg chg="mod">
          <ac:chgData name="Caron, Pierre Nicolas" userId="67919323-2a9e-407a-ba8f-538e7cd8aff0" providerId="ADAL" clId="{E6F5DD1E-23F5-4535-96E3-0BD1D65C3059}" dt="2023-02-16T07:46:00.098" v="586" actId="554"/>
          <ac:grpSpMkLst>
            <pc:docMk/>
            <pc:sldMk cId="1229198967" sldId="330"/>
            <ac:grpSpMk id="83" creationId="{F311D98A-B71B-4D4C-807F-C431FCBB8A92}"/>
          </ac:grpSpMkLst>
        </pc:grpChg>
        <pc:grpChg chg="mod">
          <ac:chgData name="Caron, Pierre Nicolas" userId="67919323-2a9e-407a-ba8f-538e7cd8aff0" providerId="ADAL" clId="{E6F5DD1E-23F5-4535-96E3-0BD1D65C3059}" dt="2023-02-16T07:46:00.098" v="586" actId="554"/>
          <ac:grpSpMkLst>
            <pc:docMk/>
            <pc:sldMk cId="1229198967" sldId="330"/>
            <ac:grpSpMk id="86" creationId="{0533318F-C08F-4063-8A02-E8CB094421B8}"/>
          </ac:grpSpMkLst>
        </pc:grpChg>
        <pc:picChg chg="mod">
          <ac:chgData name="Caron, Pierre Nicolas" userId="67919323-2a9e-407a-ba8f-538e7cd8aff0" providerId="ADAL" clId="{E6F5DD1E-23F5-4535-96E3-0BD1D65C3059}" dt="2023-02-16T07:46:00.098" v="586" actId="554"/>
          <ac:picMkLst>
            <pc:docMk/>
            <pc:sldMk cId="1229198967" sldId="330"/>
            <ac:picMk id="8" creationId="{EC8475FE-2FD9-45DD-AC9F-7AF0D921B102}"/>
          </ac:picMkLst>
        </pc:picChg>
        <pc:picChg chg="mod">
          <ac:chgData name="Caron, Pierre Nicolas" userId="67919323-2a9e-407a-ba8f-538e7cd8aff0" providerId="ADAL" clId="{E6F5DD1E-23F5-4535-96E3-0BD1D65C3059}" dt="2023-02-16T07:46:00.098" v="586" actId="554"/>
          <ac:picMkLst>
            <pc:docMk/>
            <pc:sldMk cId="1229198967" sldId="330"/>
            <ac:picMk id="70" creationId="{61765C58-9F89-4ACB-BAB6-6592469ADE21}"/>
          </ac:picMkLst>
        </pc:picChg>
        <pc:picChg chg="mod">
          <ac:chgData name="Caron, Pierre Nicolas" userId="67919323-2a9e-407a-ba8f-538e7cd8aff0" providerId="ADAL" clId="{E6F5DD1E-23F5-4535-96E3-0BD1D65C3059}" dt="2023-02-16T07:46:00.098" v="586" actId="554"/>
          <ac:picMkLst>
            <pc:docMk/>
            <pc:sldMk cId="1229198967" sldId="330"/>
            <ac:picMk id="75" creationId="{1E4BBB22-2E27-4996-858D-CB884BEEC98C}"/>
          </ac:picMkLst>
        </pc:picChg>
        <pc:picChg chg="mod">
          <ac:chgData name="Caron, Pierre Nicolas" userId="67919323-2a9e-407a-ba8f-538e7cd8aff0" providerId="ADAL" clId="{E6F5DD1E-23F5-4535-96E3-0BD1D65C3059}" dt="2023-02-16T07:46:00.098" v="586" actId="554"/>
          <ac:picMkLst>
            <pc:docMk/>
            <pc:sldMk cId="1229198967" sldId="330"/>
            <ac:picMk id="76" creationId="{735620A5-FEFD-4A06-8D18-AB3B94D06C59}"/>
          </ac:picMkLst>
        </pc:picChg>
        <pc:picChg chg="mod">
          <ac:chgData name="Caron, Pierre Nicolas" userId="67919323-2a9e-407a-ba8f-538e7cd8aff0" providerId="ADAL" clId="{E6F5DD1E-23F5-4535-96E3-0BD1D65C3059}" dt="2023-02-16T07:46:00.098" v="586" actId="554"/>
          <ac:picMkLst>
            <pc:docMk/>
            <pc:sldMk cId="1229198967" sldId="330"/>
            <ac:picMk id="85" creationId="{EF0E3C04-33F5-4230-9C6B-BF042C5DC8CE}"/>
          </ac:picMkLst>
        </pc:picChg>
        <pc:picChg chg="mod">
          <ac:chgData name="Caron, Pierre Nicolas" userId="67919323-2a9e-407a-ba8f-538e7cd8aff0" providerId="ADAL" clId="{E6F5DD1E-23F5-4535-96E3-0BD1D65C3059}" dt="2023-02-16T07:46:00.098" v="586" actId="554"/>
          <ac:picMkLst>
            <pc:docMk/>
            <pc:sldMk cId="1229198967" sldId="330"/>
            <ac:picMk id="95" creationId="{89EB5E40-E48E-4D69-BAC6-550E44FE10F8}"/>
          </ac:picMkLst>
        </pc:picChg>
        <pc:picChg chg="mod">
          <ac:chgData name="Caron, Pierre Nicolas" userId="67919323-2a9e-407a-ba8f-538e7cd8aff0" providerId="ADAL" clId="{E6F5DD1E-23F5-4535-96E3-0BD1D65C3059}" dt="2023-02-16T07:46:00.098" v="586" actId="554"/>
          <ac:picMkLst>
            <pc:docMk/>
            <pc:sldMk cId="1229198967" sldId="330"/>
            <ac:picMk id="96" creationId="{95166E85-EE89-44A3-BB04-1148D315AA98}"/>
          </ac:picMkLst>
        </pc:picChg>
        <pc:picChg chg="mod">
          <ac:chgData name="Caron, Pierre Nicolas" userId="67919323-2a9e-407a-ba8f-538e7cd8aff0" providerId="ADAL" clId="{E6F5DD1E-23F5-4535-96E3-0BD1D65C3059}" dt="2023-02-16T07:46:00.098" v="586" actId="554"/>
          <ac:picMkLst>
            <pc:docMk/>
            <pc:sldMk cId="1229198967" sldId="330"/>
            <ac:picMk id="97" creationId="{587C553C-7229-48E1-B005-F093BFA665E0}"/>
          </ac:picMkLst>
        </pc:picChg>
        <pc:picChg chg="mod">
          <ac:chgData name="Caron, Pierre Nicolas" userId="67919323-2a9e-407a-ba8f-538e7cd8aff0" providerId="ADAL" clId="{E6F5DD1E-23F5-4535-96E3-0BD1D65C3059}" dt="2023-02-16T07:46:00.098" v="586" actId="554"/>
          <ac:picMkLst>
            <pc:docMk/>
            <pc:sldMk cId="1229198967" sldId="330"/>
            <ac:picMk id="98" creationId="{CA58E3C5-7CF8-442B-B2BE-9777CED17C36}"/>
          </ac:picMkLst>
        </pc:picChg>
        <pc:picChg chg="mod">
          <ac:chgData name="Caron, Pierre Nicolas" userId="67919323-2a9e-407a-ba8f-538e7cd8aff0" providerId="ADAL" clId="{E6F5DD1E-23F5-4535-96E3-0BD1D65C3059}" dt="2023-02-16T07:46:00.098" v="586" actId="554"/>
          <ac:picMkLst>
            <pc:docMk/>
            <pc:sldMk cId="1229198967" sldId="330"/>
            <ac:picMk id="99" creationId="{AC5833D3-A4C0-4CFA-B79E-D11962F967EC}"/>
          </ac:picMkLst>
        </pc:picChg>
        <pc:cxnChg chg="add del mod">
          <ac:chgData name="Caron, Pierre Nicolas" userId="67919323-2a9e-407a-ba8f-538e7cd8aff0" providerId="ADAL" clId="{E6F5DD1E-23F5-4535-96E3-0BD1D65C3059}" dt="2023-02-16T07:46:03.730" v="587" actId="478"/>
          <ac:cxnSpMkLst>
            <pc:docMk/>
            <pc:sldMk cId="1229198967" sldId="330"/>
            <ac:cxnSpMk id="6" creationId="{37E8F59B-79A7-7EF3-3EEE-29F2BBEA8123}"/>
          </ac:cxnSpMkLst>
        </pc:cxnChg>
      </pc:sldChg>
      <pc:sldChg chg="addSp delSp modSp del mod modClrScheme chgLayout">
        <pc:chgData name="Caron, Pierre Nicolas" userId="67919323-2a9e-407a-ba8f-538e7cd8aff0" providerId="ADAL" clId="{E6F5DD1E-23F5-4535-96E3-0BD1D65C3059}" dt="2023-02-16T09:05:12.698" v="1866" actId="47"/>
        <pc:sldMkLst>
          <pc:docMk/>
          <pc:sldMk cId="245728278" sldId="331"/>
        </pc:sldMkLst>
        <pc:spChg chg="mod ord">
          <ac:chgData name="Caron, Pierre Nicolas" userId="67919323-2a9e-407a-ba8f-538e7cd8aff0" providerId="ADAL" clId="{E6F5DD1E-23F5-4535-96E3-0BD1D65C3059}" dt="2023-02-16T07:22:31.088" v="47" actId="700"/>
          <ac:spMkLst>
            <pc:docMk/>
            <pc:sldMk cId="245728278" sldId="331"/>
            <ac:spMk id="2" creationId="{00000000-0000-0000-0000-000000000000}"/>
          </ac:spMkLst>
        </pc:spChg>
        <pc:spChg chg="del">
          <ac:chgData name="Caron, Pierre Nicolas" userId="67919323-2a9e-407a-ba8f-538e7cd8aff0" providerId="ADAL" clId="{E6F5DD1E-23F5-4535-96E3-0BD1D65C3059}" dt="2023-02-16T07:22:05.046" v="46"/>
          <ac:spMkLst>
            <pc:docMk/>
            <pc:sldMk cId="245728278" sldId="331"/>
            <ac:spMk id="3" creationId="{E5E5AB2D-CCAC-94C5-BDD4-C1679C016F74}"/>
          </ac:spMkLst>
        </pc:spChg>
        <pc:spChg chg="add mod">
          <ac:chgData name="Caron, Pierre Nicolas" userId="67919323-2a9e-407a-ba8f-538e7cd8aff0" providerId="ADAL" clId="{E6F5DD1E-23F5-4535-96E3-0BD1D65C3059}" dt="2023-02-16T08:38:19.890" v="1747" actId="20577"/>
          <ac:spMkLst>
            <pc:docMk/>
            <pc:sldMk cId="245728278" sldId="331"/>
            <ac:spMk id="5" creationId="{5DB49D81-DCA6-6750-FEC4-15C121A0C1B7}"/>
          </ac:spMkLst>
        </pc:spChg>
        <pc:spChg chg="del mod">
          <ac:chgData name="Caron, Pierre Nicolas" userId="67919323-2a9e-407a-ba8f-538e7cd8aff0" providerId="ADAL" clId="{E6F5DD1E-23F5-4535-96E3-0BD1D65C3059}" dt="2023-02-16T08:38:12.769" v="1743" actId="478"/>
          <ac:spMkLst>
            <pc:docMk/>
            <pc:sldMk cId="245728278" sldId="331"/>
            <ac:spMk id="111" creationId="{00000000-0000-0000-0000-000000000000}"/>
          </ac:spMkLst>
        </pc:spChg>
        <pc:picChg chg="del">
          <ac:chgData name="Caron, Pierre Nicolas" userId="67919323-2a9e-407a-ba8f-538e7cd8aff0" providerId="ADAL" clId="{E6F5DD1E-23F5-4535-96E3-0BD1D65C3059}" dt="2023-02-16T08:39:07.787" v="1771" actId="21"/>
          <ac:picMkLst>
            <pc:docMk/>
            <pc:sldMk cId="245728278" sldId="331"/>
            <ac:picMk id="38" creationId="{00000000-0000-0000-0000-000000000000}"/>
          </ac:picMkLst>
        </pc:picChg>
        <pc:cxnChg chg="add mod">
          <ac:chgData name="Caron, Pierre Nicolas" userId="67919323-2a9e-407a-ba8f-538e7cd8aff0" providerId="ADAL" clId="{E6F5DD1E-23F5-4535-96E3-0BD1D65C3059}" dt="2023-02-16T07:45:04.277" v="573"/>
          <ac:cxnSpMkLst>
            <pc:docMk/>
            <pc:sldMk cId="245728278" sldId="331"/>
            <ac:cxnSpMk id="6" creationId="{9491F7FE-24B4-537E-1B69-4B60050B2B83}"/>
          </ac:cxnSpMkLst>
        </pc:cxnChg>
      </pc:sldChg>
      <pc:sldChg chg="addSp delSp modSp mod modClrScheme chgLayout">
        <pc:chgData name="Caron, Pierre Nicolas" userId="67919323-2a9e-407a-ba8f-538e7cd8aff0" providerId="ADAL" clId="{E6F5DD1E-23F5-4535-96E3-0BD1D65C3059}" dt="2023-02-16T07:47:43.659" v="662" actId="1035"/>
        <pc:sldMkLst>
          <pc:docMk/>
          <pc:sldMk cId="2030161058" sldId="334"/>
        </pc:sldMkLst>
        <pc:spChg chg="mod ord">
          <ac:chgData name="Caron, Pierre Nicolas" userId="67919323-2a9e-407a-ba8f-538e7cd8aff0" providerId="ADAL" clId="{E6F5DD1E-23F5-4535-96E3-0BD1D65C3059}" dt="2023-02-16T07:22:31.088" v="47" actId="700"/>
          <ac:spMkLst>
            <pc:docMk/>
            <pc:sldMk cId="2030161058" sldId="334"/>
            <ac:spMk id="2" creationId="{00000000-0000-0000-0000-000000000000}"/>
          </ac:spMkLst>
        </pc:spChg>
        <pc:spChg chg="del">
          <ac:chgData name="Caron, Pierre Nicolas" userId="67919323-2a9e-407a-ba8f-538e7cd8aff0" providerId="ADAL" clId="{E6F5DD1E-23F5-4535-96E3-0BD1D65C3059}" dt="2023-02-16T07:22:05.046" v="46"/>
          <ac:spMkLst>
            <pc:docMk/>
            <pc:sldMk cId="2030161058" sldId="334"/>
            <ac:spMk id="6" creationId="{D4607AB0-91FA-C699-C32D-C0F5BBD360C9}"/>
          </ac:spMkLst>
        </pc:spChg>
        <pc:spChg chg="add mod">
          <ac:chgData name="Caron, Pierre Nicolas" userId="67919323-2a9e-407a-ba8f-538e7cd8aff0" providerId="ADAL" clId="{E6F5DD1E-23F5-4535-96E3-0BD1D65C3059}" dt="2023-02-16T07:46:47.169" v="590"/>
          <ac:spMkLst>
            <pc:docMk/>
            <pc:sldMk cId="2030161058" sldId="334"/>
            <ac:spMk id="9" creationId="{61BF02B5-E8EF-588D-1A56-D3B2B24C19A4}"/>
          </ac:spMkLst>
        </pc:spChg>
        <pc:spChg chg="del mod">
          <ac:chgData name="Caron, Pierre Nicolas" userId="67919323-2a9e-407a-ba8f-538e7cd8aff0" providerId="ADAL" clId="{E6F5DD1E-23F5-4535-96E3-0BD1D65C3059}" dt="2023-02-16T07:46:49.804" v="591" actId="478"/>
          <ac:spMkLst>
            <pc:docMk/>
            <pc:sldMk cId="2030161058" sldId="334"/>
            <ac:spMk id="13" creationId="{31A90EED-043E-4A76-BF68-D71E266E10FC}"/>
          </ac:spMkLst>
        </pc:spChg>
        <pc:grpChg chg="del">
          <ac:chgData name="Caron, Pierre Nicolas" userId="67919323-2a9e-407a-ba8f-538e7cd8aff0" providerId="ADAL" clId="{E6F5DD1E-23F5-4535-96E3-0BD1D65C3059}" dt="2023-02-16T07:46:57.140" v="592" actId="165"/>
          <ac:grpSpMkLst>
            <pc:docMk/>
            <pc:sldMk cId="2030161058" sldId="334"/>
            <ac:grpSpMk id="5" creationId="{96E8DC4E-4FBF-4239-9BAF-A50EE03622A7}"/>
          </ac:grpSpMkLst>
        </pc:grpChg>
        <pc:grpChg chg="add mod">
          <ac:chgData name="Caron, Pierre Nicolas" userId="67919323-2a9e-407a-ba8f-538e7cd8aff0" providerId="ADAL" clId="{E6F5DD1E-23F5-4535-96E3-0BD1D65C3059}" dt="2023-02-16T07:47:31.634" v="632" actId="1035"/>
          <ac:grpSpMkLst>
            <pc:docMk/>
            <pc:sldMk cId="2030161058" sldId="334"/>
            <ac:grpSpMk id="14" creationId="{47FA6FEB-257D-6957-8AFD-E286738A37B1}"/>
          </ac:grpSpMkLst>
        </pc:grpChg>
        <pc:graphicFrameChg chg="mod">
          <ac:chgData name="Caron, Pierre Nicolas" userId="67919323-2a9e-407a-ba8f-538e7cd8aff0" providerId="ADAL" clId="{E6F5DD1E-23F5-4535-96E3-0BD1D65C3059}" dt="2023-02-16T07:47:31.634" v="632" actId="1035"/>
          <ac:graphicFrameMkLst>
            <pc:docMk/>
            <pc:sldMk cId="2030161058" sldId="334"/>
            <ac:graphicFrameMk id="3" creationId="{00000000-0000-0000-0000-000000000000}"/>
          </ac:graphicFrameMkLst>
        </pc:graphicFrameChg>
        <pc:graphicFrameChg chg="mod">
          <ac:chgData name="Caron, Pierre Nicolas" userId="67919323-2a9e-407a-ba8f-538e7cd8aff0" providerId="ADAL" clId="{E6F5DD1E-23F5-4535-96E3-0BD1D65C3059}" dt="2023-02-16T07:47:43.659" v="662" actId="1035"/>
          <ac:graphicFrameMkLst>
            <pc:docMk/>
            <pc:sldMk cId="2030161058" sldId="334"/>
            <ac:graphicFrameMk id="7" creationId="{638EAA2C-68EF-46DF-AEE7-AA3A50CEE636}"/>
          </ac:graphicFrameMkLst>
        </pc:graphicFrameChg>
        <pc:picChg chg="mod">
          <ac:chgData name="Caron, Pierre Nicolas" userId="67919323-2a9e-407a-ba8f-538e7cd8aff0" providerId="ADAL" clId="{E6F5DD1E-23F5-4535-96E3-0BD1D65C3059}" dt="2023-02-16T07:47:17.838" v="593" actId="164"/>
          <ac:picMkLst>
            <pc:docMk/>
            <pc:sldMk cId="2030161058" sldId="334"/>
            <ac:picMk id="4" creationId="{00000000-0000-0000-0000-000000000000}"/>
          </ac:picMkLst>
        </pc:picChg>
        <pc:picChg chg="mod topLvl">
          <ac:chgData name="Caron, Pierre Nicolas" userId="67919323-2a9e-407a-ba8f-538e7cd8aff0" providerId="ADAL" clId="{E6F5DD1E-23F5-4535-96E3-0BD1D65C3059}" dt="2023-02-16T07:47:17.838" v="593" actId="164"/>
          <ac:picMkLst>
            <pc:docMk/>
            <pc:sldMk cId="2030161058" sldId="334"/>
            <ac:picMk id="10" creationId="{BC16A635-98F1-46FF-AAFB-906B277A3D4F}"/>
          </ac:picMkLst>
        </pc:picChg>
        <pc:picChg chg="mod topLvl">
          <ac:chgData name="Caron, Pierre Nicolas" userId="67919323-2a9e-407a-ba8f-538e7cd8aff0" providerId="ADAL" clId="{E6F5DD1E-23F5-4535-96E3-0BD1D65C3059}" dt="2023-02-16T07:47:17.838" v="593" actId="164"/>
          <ac:picMkLst>
            <pc:docMk/>
            <pc:sldMk cId="2030161058" sldId="334"/>
            <ac:picMk id="12" creationId="{00000000-0000-0000-0000-000000000000}"/>
          </ac:picMkLst>
        </pc:picChg>
        <pc:picChg chg="mod">
          <ac:chgData name="Caron, Pierre Nicolas" userId="67919323-2a9e-407a-ba8f-538e7cd8aff0" providerId="ADAL" clId="{E6F5DD1E-23F5-4535-96E3-0BD1D65C3059}" dt="2023-02-16T07:47:17.838" v="593" actId="164"/>
          <ac:picMkLst>
            <pc:docMk/>
            <pc:sldMk cId="2030161058" sldId="334"/>
            <ac:picMk id="16" creationId="{00000000-0000-0000-0000-000000000000}"/>
          </ac:picMkLst>
        </pc:picChg>
        <pc:cxnChg chg="add del mod">
          <ac:chgData name="Caron, Pierre Nicolas" userId="67919323-2a9e-407a-ba8f-538e7cd8aff0" providerId="ADAL" clId="{E6F5DD1E-23F5-4535-96E3-0BD1D65C3059}" dt="2023-02-16T07:47:36.083" v="633" actId="478"/>
          <ac:cxnSpMkLst>
            <pc:docMk/>
            <pc:sldMk cId="2030161058" sldId="334"/>
            <ac:cxnSpMk id="11" creationId="{5EBE9E2C-5D49-2DDB-D70F-C0643135E17C}"/>
          </ac:cxnSpMkLst>
        </pc:cxnChg>
      </pc:sldChg>
      <pc:sldChg chg="addSp delSp modSp mod modClrScheme chgLayout">
        <pc:chgData name="Caron, Pierre Nicolas" userId="67919323-2a9e-407a-ba8f-538e7cd8aff0" providerId="ADAL" clId="{E6F5DD1E-23F5-4535-96E3-0BD1D65C3059}" dt="2023-02-16T09:08:20.837" v="1905" actId="478"/>
        <pc:sldMkLst>
          <pc:docMk/>
          <pc:sldMk cId="2685929842" sldId="335"/>
        </pc:sldMkLst>
        <pc:spChg chg="mod ord">
          <ac:chgData name="Caron, Pierre Nicolas" userId="67919323-2a9e-407a-ba8f-538e7cd8aff0" providerId="ADAL" clId="{E6F5DD1E-23F5-4535-96E3-0BD1D65C3059}" dt="2023-02-16T07:22:31.088" v="47" actId="700"/>
          <ac:spMkLst>
            <pc:docMk/>
            <pc:sldMk cId="2685929842" sldId="335"/>
            <ac:spMk id="2" creationId="{00000000-0000-0000-0000-000000000000}"/>
          </ac:spMkLst>
        </pc:spChg>
        <pc:spChg chg="del">
          <ac:chgData name="Caron, Pierre Nicolas" userId="67919323-2a9e-407a-ba8f-538e7cd8aff0" providerId="ADAL" clId="{E6F5DD1E-23F5-4535-96E3-0BD1D65C3059}" dt="2023-02-16T07:22:05.046" v="46"/>
          <ac:spMkLst>
            <pc:docMk/>
            <pc:sldMk cId="2685929842" sldId="335"/>
            <ac:spMk id="3" creationId="{83A519D7-6EBD-2566-2580-345E882D5115}"/>
          </ac:spMkLst>
        </pc:spChg>
        <pc:spChg chg="add mod">
          <ac:chgData name="Caron, Pierre Nicolas" userId="67919323-2a9e-407a-ba8f-538e7cd8aff0" providerId="ADAL" clId="{E6F5DD1E-23F5-4535-96E3-0BD1D65C3059}" dt="2023-02-16T09:08:08.808" v="1901"/>
          <ac:spMkLst>
            <pc:docMk/>
            <pc:sldMk cId="2685929842" sldId="335"/>
            <ac:spMk id="5" creationId="{6D2B5B84-8323-D7D4-DE19-1510B759CB86}"/>
          </ac:spMkLst>
        </pc:spChg>
        <pc:spChg chg="del mod">
          <ac:chgData name="Caron, Pierre Nicolas" userId="67919323-2a9e-407a-ba8f-538e7cd8aff0" providerId="ADAL" clId="{E6F5DD1E-23F5-4535-96E3-0BD1D65C3059}" dt="2023-02-16T09:08:10.604" v="1902" actId="478"/>
          <ac:spMkLst>
            <pc:docMk/>
            <pc:sldMk cId="2685929842" sldId="335"/>
            <ac:spMk id="13" creationId="{9B819648-EE45-4E5B-A562-CEF83A47F18B}"/>
          </ac:spMkLst>
        </pc:spChg>
        <pc:spChg chg="mod">
          <ac:chgData name="Caron, Pierre Nicolas" userId="67919323-2a9e-407a-ba8f-538e7cd8aff0" providerId="ADAL" clId="{E6F5DD1E-23F5-4535-96E3-0BD1D65C3059}" dt="2023-02-16T09:08:18.320" v="1904" actId="554"/>
          <ac:spMkLst>
            <pc:docMk/>
            <pc:sldMk cId="2685929842" sldId="335"/>
            <ac:spMk id="14" creationId="{DF874E98-6C1C-471F-8A59-0868959180B8}"/>
          </ac:spMkLst>
        </pc:spChg>
        <pc:spChg chg="mod">
          <ac:chgData name="Caron, Pierre Nicolas" userId="67919323-2a9e-407a-ba8f-538e7cd8aff0" providerId="ADAL" clId="{E6F5DD1E-23F5-4535-96E3-0BD1D65C3059}" dt="2023-02-16T09:08:18.320" v="1904" actId="554"/>
          <ac:spMkLst>
            <pc:docMk/>
            <pc:sldMk cId="2685929842" sldId="335"/>
            <ac:spMk id="15" creationId="{258E3382-BD0D-4C30-BBCA-98ED6CD1883A}"/>
          </ac:spMkLst>
        </pc:spChg>
        <pc:spChg chg="mod">
          <ac:chgData name="Caron, Pierre Nicolas" userId="67919323-2a9e-407a-ba8f-538e7cd8aff0" providerId="ADAL" clId="{E6F5DD1E-23F5-4535-96E3-0BD1D65C3059}" dt="2023-02-16T09:08:18.320" v="1904" actId="554"/>
          <ac:spMkLst>
            <pc:docMk/>
            <pc:sldMk cId="2685929842" sldId="335"/>
            <ac:spMk id="16" creationId="{3553A07B-9E69-4734-9C59-655203806468}"/>
          </ac:spMkLst>
        </pc:spChg>
        <pc:spChg chg="mod">
          <ac:chgData name="Caron, Pierre Nicolas" userId="67919323-2a9e-407a-ba8f-538e7cd8aff0" providerId="ADAL" clId="{E6F5DD1E-23F5-4535-96E3-0BD1D65C3059}" dt="2023-02-16T09:08:18.320" v="1904" actId="554"/>
          <ac:spMkLst>
            <pc:docMk/>
            <pc:sldMk cId="2685929842" sldId="335"/>
            <ac:spMk id="17" creationId="{D1CDD156-EE07-468E-A369-1B6CEC534169}"/>
          </ac:spMkLst>
        </pc:spChg>
        <pc:spChg chg="mod">
          <ac:chgData name="Caron, Pierre Nicolas" userId="67919323-2a9e-407a-ba8f-538e7cd8aff0" providerId="ADAL" clId="{E6F5DD1E-23F5-4535-96E3-0BD1D65C3059}" dt="2023-02-16T09:08:18.320" v="1904" actId="554"/>
          <ac:spMkLst>
            <pc:docMk/>
            <pc:sldMk cId="2685929842" sldId="335"/>
            <ac:spMk id="18" creationId="{BD6792E5-B611-4D81-946B-8FBDF6716170}"/>
          </ac:spMkLst>
        </pc:spChg>
        <pc:spChg chg="mod">
          <ac:chgData name="Caron, Pierre Nicolas" userId="67919323-2a9e-407a-ba8f-538e7cd8aff0" providerId="ADAL" clId="{E6F5DD1E-23F5-4535-96E3-0BD1D65C3059}" dt="2023-02-16T09:08:18.320" v="1904" actId="554"/>
          <ac:spMkLst>
            <pc:docMk/>
            <pc:sldMk cId="2685929842" sldId="335"/>
            <ac:spMk id="19" creationId="{35826319-A40C-4B5E-A90B-8EDD1B9F6649}"/>
          </ac:spMkLst>
        </pc:spChg>
        <pc:spChg chg="mod">
          <ac:chgData name="Caron, Pierre Nicolas" userId="67919323-2a9e-407a-ba8f-538e7cd8aff0" providerId="ADAL" clId="{E6F5DD1E-23F5-4535-96E3-0BD1D65C3059}" dt="2023-02-16T09:08:18.320" v="1904" actId="554"/>
          <ac:spMkLst>
            <pc:docMk/>
            <pc:sldMk cId="2685929842" sldId="335"/>
            <ac:spMk id="23" creationId="{9692CBF7-3BB5-4347-A998-50FD908A1E92}"/>
          </ac:spMkLst>
        </pc:spChg>
        <pc:spChg chg="mod">
          <ac:chgData name="Caron, Pierre Nicolas" userId="67919323-2a9e-407a-ba8f-538e7cd8aff0" providerId="ADAL" clId="{E6F5DD1E-23F5-4535-96E3-0BD1D65C3059}" dt="2023-02-16T09:08:18.320" v="1904" actId="554"/>
          <ac:spMkLst>
            <pc:docMk/>
            <pc:sldMk cId="2685929842" sldId="335"/>
            <ac:spMk id="26" creationId="{A7FF4CA9-91B4-49E1-A713-0D5C823BE9CF}"/>
          </ac:spMkLst>
        </pc:spChg>
        <pc:spChg chg="mod">
          <ac:chgData name="Caron, Pierre Nicolas" userId="67919323-2a9e-407a-ba8f-538e7cd8aff0" providerId="ADAL" clId="{E6F5DD1E-23F5-4535-96E3-0BD1D65C3059}" dt="2023-02-16T09:08:18.320" v="1904" actId="554"/>
          <ac:spMkLst>
            <pc:docMk/>
            <pc:sldMk cId="2685929842" sldId="335"/>
            <ac:spMk id="27" creationId="{03E2F503-B425-43B1-AE7A-E237935810EA}"/>
          </ac:spMkLst>
        </pc:spChg>
        <pc:spChg chg="mod">
          <ac:chgData name="Caron, Pierre Nicolas" userId="67919323-2a9e-407a-ba8f-538e7cd8aff0" providerId="ADAL" clId="{E6F5DD1E-23F5-4535-96E3-0BD1D65C3059}" dt="2023-02-16T09:08:18.320" v="1904" actId="554"/>
          <ac:spMkLst>
            <pc:docMk/>
            <pc:sldMk cId="2685929842" sldId="335"/>
            <ac:spMk id="28" creationId="{12AA0655-5C3A-4288-8E8D-EEC78C09F5CE}"/>
          </ac:spMkLst>
        </pc:spChg>
        <pc:spChg chg="mod">
          <ac:chgData name="Caron, Pierre Nicolas" userId="67919323-2a9e-407a-ba8f-538e7cd8aff0" providerId="ADAL" clId="{E6F5DD1E-23F5-4535-96E3-0BD1D65C3059}" dt="2023-02-16T09:08:18.320" v="1904" actId="554"/>
          <ac:spMkLst>
            <pc:docMk/>
            <pc:sldMk cId="2685929842" sldId="335"/>
            <ac:spMk id="29" creationId="{D05F82BE-0574-4F86-9B26-A469D23EA069}"/>
          </ac:spMkLst>
        </pc:spChg>
        <pc:spChg chg="mod">
          <ac:chgData name="Caron, Pierre Nicolas" userId="67919323-2a9e-407a-ba8f-538e7cd8aff0" providerId="ADAL" clId="{E6F5DD1E-23F5-4535-96E3-0BD1D65C3059}" dt="2023-02-16T09:08:18.320" v="1904" actId="554"/>
          <ac:spMkLst>
            <pc:docMk/>
            <pc:sldMk cId="2685929842" sldId="335"/>
            <ac:spMk id="31" creationId="{F6A1B239-6879-4242-8AA8-148E74E2356D}"/>
          </ac:spMkLst>
        </pc:spChg>
        <pc:spChg chg="mod">
          <ac:chgData name="Caron, Pierre Nicolas" userId="67919323-2a9e-407a-ba8f-538e7cd8aff0" providerId="ADAL" clId="{E6F5DD1E-23F5-4535-96E3-0BD1D65C3059}" dt="2023-02-16T09:08:18.320" v="1904" actId="554"/>
          <ac:spMkLst>
            <pc:docMk/>
            <pc:sldMk cId="2685929842" sldId="335"/>
            <ac:spMk id="32" creationId="{85316BE9-B1E9-45AD-A5BF-5CC5F0A28577}"/>
          </ac:spMkLst>
        </pc:spChg>
        <pc:grpChg chg="add mod">
          <ac:chgData name="Caron, Pierre Nicolas" userId="67919323-2a9e-407a-ba8f-538e7cd8aff0" providerId="ADAL" clId="{E6F5DD1E-23F5-4535-96E3-0BD1D65C3059}" dt="2023-02-16T09:08:18.320" v="1904" actId="554"/>
          <ac:grpSpMkLst>
            <pc:docMk/>
            <pc:sldMk cId="2685929842" sldId="335"/>
            <ac:grpSpMk id="7" creationId="{A18345B6-35FD-12A7-EEB8-694AD9017B32}"/>
          </ac:grpSpMkLst>
        </pc:grpChg>
        <pc:picChg chg="mod">
          <ac:chgData name="Caron, Pierre Nicolas" userId="67919323-2a9e-407a-ba8f-538e7cd8aff0" providerId="ADAL" clId="{E6F5DD1E-23F5-4535-96E3-0BD1D65C3059}" dt="2023-02-16T09:08:18.320" v="1904" actId="554"/>
          <ac:picMkLst>
            <pc:docMk/>
            <pc:sldMk cId="2685929842" sldId="335"/>
            <ac:picMk id="20" creationId="{DCC4BB0E-775F-48C3-8E20-2D06CEEEB78E}"/>
          </ac:picMkLst>
        </pc:picChg>
        <pc:picChg chg="mod">
          <ac:chgData name="Caron, Pierre Nicolas" userId="67919323-2a9e-407a-ba8f-538e7cd8aff0" providerId="ADAL" clId="{E6F5DD1E-23F5-4535-96E3-0BD1D65C3059}" dt="2023-02-16T09:08:18.320" v="1904" actId="554"/>
          <ac:picMkLst>
            <pc:docMk/>
            <pc:sldMk cId="2685929842" sldId="335"/>
            <ac:picMk id="21" creationId="{DA1863E3-05CB-43E8-A4D3-0B57EE36DFDD}"/>
          </ac:picMkLst>
        </pc:picChg>
        <pc:picChg chg="mod">
          <ac:chgData name="Caron, Pierre Nicolas" userId="67919323-2a9e-407a-ba8f-538e7cd8aff0" providerId="ADAL" clId="{E6F5DD1E-23F5-4535-96E3-0BD1D65C3059}" dt="2023-02-16T09:08:18.320" v="1904" actId="554"/>
          <ac:picMkLst>
            <pc:docMk/>
            <pc:sldMk cId="2685929842" sldId="335"/>
            <ac:picMk id="22" creationId="{973ACF7F-AB8C-401F-910D-738114FA5F58}"/>
          </ac:picMkLst>
        </pc:picChg>
        <pc:picChg chg="mod">
          <ac:chgData name="Caron, Pierre Nicolas" userId="67919323-2a9e-407a-ba8f-538e7cd8aff0" providerId="ADAL" clId="{E6F5DD1E-23F5-4535-96E3-0BD1D65C3059}" dt="2023-02-16T09:08:18.320" v="1904" actId="554"/>
          <ac:picMkLst>
            <pc:docMk/>
            <pc:sldMk cId="2685929842" sldId="335"/>
            <ac:picMk id="24" creationId="{D9DE114E-3578-4538-B42D-9056AF94184C}"/>
          </ac:picMkLst>
        </pc:picChg>
        <pc:picChg chg="mod">
          <ac:chgData name="Caron, Pierre Nicolas" userId="67919323-2a9e-407a-ba8f-538e7cd8aff0" providerId="ADAL" clId="{E6F5DD1E-23F5-4535-96E3-0BD1D65C3059}" dt="2023-02-16T09:08:18.320" v="1904" actId="554"/>
          <ac:picMkLst>
            <pc:docMk/>
            <pc:sldMk cId="2685929842" sldId="335"/>
            <ac:picMk id="25" creationId="{FC76A7DF-5032-492B-99D6-692DE813C321}"/>
          </ac:picMkLst>
        </pc:picChg>
        <pc:picChg chg="mod">
          <ac:chgData name="Caron, Pierre Nicolas" userId="67919323-2a9e-407a-ba8f-538e7cd8aff0" providerId="ADAL" clId="{E6F5DD1E-23F5-4535-96E3-0BD1D65C3059}" dt="2023-02-16T09:08:18.320" v="1904" actId="554"/>
          <ac:picMkLst>
            <pc:docMk/>
            <pc:sldMk cId="2685929842" sldId="335"/>
            <ac:picMk id="33" creationId="{11BE04B6-FDF9-4B26-AE1D-E01E0C3AC515}"/>
          </ac:picMkLst>
        </pc:picChg>
        <pc:picChg chg="mod">
          <ac:chgData name="Caron, Pierre Nicolas" userId="67919323-2a9e-407a-ba8f-538e7cd8aff0" providerId="ADAL" clId="{E6F5DD1E-23F5-4535-96E3-0BD1D65C3059}" dt="2023-02-16T09:08:18.320" v="1904" actId="554"/>
          <ac:picMkLst>
            <pc:docMk/>
            <pc:sldMk cId="2685929842" sldId="335"/>
            <ac:picMk id="34" creationId="{AAFE296F-3399-4489-9AC6-44F3E958582F}"/>
          </ac:picMkLst>
        </pc:picChg>
        <pc:picChg chg="mod">
          <ac:chgData name="Caron, Pierre Nicolas" userId="67919323-2a9e-407a-ba8f-538e7cd8aff0" providerId="ADAL" clId="{E6F5DD1E-23F5-4535-96E3-0BD1D65C3059}" dt="2023-02-16T09:08:18.320" v="1904" actId="554"/>
          <ac:picMkLst>
            <pc:docMk/>
            <pc:sldMk cId="2685929842" sldId="335"/>
            <ac:picMk id="35" creationId="{539DBAD8-756A-4EE3-9557-3856DFC18948}"/>
          </ac:picMkLst>
        </pc:picChg>
        <pc:picChg chg="mod">
          <ac:chgData name="Caron, Pierre Nicolas" userId="67919323-2a9e-407a-ba8f-538e7cd8aff0" providerId="ADAL" clId="{E6F5DD1E-23F5-4535-96E3-0BD1D65C3059}" dt="2023-02-16T09:08:18.320" v="1904" actId="554"/>
          <ac:picMkLst>
            <pc:docMk/>
            <pc:sldMk cId="2685929842" sldId="335"/>
            <ac:picMk id="36" creationId="{D6DC09A1-BF63-4ECE-BAB6-92A9C2A12254}"/>
          </ac:picMkLst>
        </pc:picChg>
        <pc:cxnChg chg="add del mod">
          <ac:chgData name="Caron, Pierre Nicolas" userId="67919323-2a9e-407a-ba8f-538e7cd8aff0" providerId="ADAL" clId="{E6F5DD1E-23F5-4535-96E3-0BD1D65C3059}" dt="2023-02-16T09:08:20.837" v="1905" actId="478"/>
          <ac:cxnSpMkLst>
            <pc:docMk/>
            <pc:sldMk cId="2685929842" sldId="335"/>
            <ac:cxnSpMk id="6" creationId="{9B515972-09C1-EEB2-4927-F29A3BF6675A}"/>
          </ac:cxnSpMkLst>
        </pc:cxnChg>
        <pc:cxnChg chg="mod">
          <ac:chgData name="Caron, Pierre Nicolas" userId="67919323-2a9e-407a-ba8f-538e7cd8aff0" providerId="ADAL" clId="{E6F5DD1E-23F5-4535-96E3-0BD1D65C3059}" dt="2023-02-16T09:08:18.320" v="1904" actId="554"/>
          <ac:cxnSpMkLst>
            <pc:docMk/>
            <pc:sldMk cId="2685929842" sldId="335"/>
            <ac:cxnSpMk id="30" creationId="{101D4705-2C4A-4406-BBA6-9916243AA7B1}"/>
          </ac:cxnSpMkLst>
        </pc:cxnChg>
      </pc:sldChg>
      <pc:sldChg chg="addSp delSp modSp del mod modClrScheme chgLayout">
        <pc:chgData name="Caron, Pierre Nicolas" userId="67919323-2a9e-407a-ba8f-538e7cd8aff0" providerId="ADAL" clId="{E6F5DD1E-23F5-4535-96E3-0BD1D65C3059}" dt="2023-02-16T08:25:05.681" v="1512" actId="47"/>
        <pc:sldMkLst>
          <pc:docMk/>
          <pc:sldMk cId="2229634076" sldId="336"/>
        </pc:sldMkLst>
        <pc:spChg chg="del">
          <ac:chgData name="Caron, Pierre Nicolas" userId="67919323-2a9e-407a-ba8f-538e7cd8aff0" providerId="ADAL" clId="{E6F5DD1E-23F5-4535-96E3-0BD1D65C3059}" dt="2023-02-16T07:22:05.046" v="46"/>
          <ac:spMkLst>
            <pc:docMk/>
            <pc:sldMk cId="2229634076" sldId="336"/>
            <ac:spMk id="3" creationId="{18208FB8-AC7D-0D84-7013-4B3E08CAE486}"/>
          </ac:spMkLst>
        </pc:spChg>
        <pc:spChg chg="del mod">
          <ac:chgData name="Caron, Pierre Nicolas" userId="67919323-2a9e-407a-ba8f-538e7cd8aff0" providerId="ADAL" clId="{E6F5DD1E-23F5-4535-96E3-0BD1D65C3059}" dt="2023-02-16T08:22:45.295" v="1508" actId="478"/>
          <ac:spMkLst>
            <pc:docMk/>
            <pc:sldMk cId="2229634076" sldId="336"/>
            <ac:spMk id="7" creationId="{BCB4AAEC-DA6B-4D26-80E0-F00B6385AB5C}"/>
          </ac:spMkLst>
        </pc:spChg>
        <pc:spChg chg="mod ord">
          <ac:chgData name="Caron, Pierre Nicolas" userId="67919323-2a9e-407a-ba8f-538e7cd8aff0" providerId="ADAL" clId="{E6F5DD1E-23F5-4535-96E3-0BD1D65C3059}" dt="2023-02-16T07:22:31.088" v="47" actId="700"/>
          <ac:spMkLst>
            <pc:docMk/>
            <pc:sldMk cId="2229634076" sldId="336"/>
            <ac:spMk id="8" creationId="{2BD063C9-F0BA-4FD6-AFFC-F38876EA1F04}"/>
          </ac:spMkLst>
        </pc:spChg>
        <pc:spChg chg="add del mod">
          <ac:chgData name="Caron, Pierre Nicolas" userId="67919323-2a9e-407a-ba8f-538e7cd8aff0" providerId="ADAL" clId="{E6F5DD1E-23F5-4535-96E3-0BD1D65C3059}" dt="2023-02-16T08:22:43.265" v="1507" actId="21"/>
          <ac:spMkLst>
            <pc:docMk/>
            <pc:sldMk cId="2229634076" sldId="336"/>
            <ac:spMk id="19" creationId="{93CEACDD-E4E1-AAE7-3F18-D4533B55934B}"/>
          </ac:spMkLst>
        </pc:spChg>
        <pc:grpChg chg="del">
          <ac:chgData name="Caron, Pierre Nicolas" userId="67919323-2a9e-407a-ba8f-538e7cd8aff0" providerId="ADAL" clId="{E6F5DD1E-23F5-4535-96E3-0BD1D65C3059}" dt="2023-02-16T08:18:27.771" v="1337" actId="165"/>
          <ac:grpSpMkLst>
            <pc:docMk/>
            <pc:sldMk cId="2229634076" sldId="336"/>
            <ac:grpSpMk id="2" creationId="{E24B07F5-3980-4DF1-9122-99A51E181A14}"/>
          </ac:grpSpMkLst>
        </pc:grpChg>
        <pc:picChg chg="del mod topLvl">
          <ac:chgData name="Caron, Pierre Nicolas" userId="67919323-2a9e-407a-ba8f-538e7cd8aff0" providerId="ADAL" clId="{E6F5DD1E-23F5-4535-96E3-0BD1D65C3059}" dt="2023-02-16T08:18:43.866" v="1339" actId="21"/>
          <ac:picMkLst>
            <pc:docMk/>
            <pc:sldMk cId="2229634076" sldId="336"/>
            <ac:picMk id="9" creationId="{71AE3D3C-B82D-4B99-B533-9C28D914780C}"/>
          </ac:picMkLst>
        </pc:picChg>
        <pc:picChg chg="del mod topLvl">
          <ac:chgData name="Caron, Pierre Nicolas" userId="67919323-2a9e-407a-ba8f-538e7cd8aff0" providerId="ADAL" clId="{E6F5DD1E-23F5-4535-96E3-0BD1D65C3059}" dt="2023-02-16T08:18:43.866" v="1339" actId="21"/>
          <ac:picMkLst>
            <pc:docMk/>
            <pc:sldMk cId="2229634076" sldId="336"/>
            <ac:picMk id="10" creationId="{61F4B9C3-747E-41D9-9DFC-D3E984D024B3}"/>
          </ac:picMkLst>
        </pc:picChg>
        <pc:picChg chg="del mod topLvl">
          <ac:chgData name="Caron, Pierre Nicolas" userId="67919323-2a9e-407a-ba8f-538e7cd8aff0" providerId="ADAL" clId="{E6F5DD1E-23F5-4535-96E3-0BD1D65C3059}" dt="2023-02-16T08:18:43.866" v="1339" actId="21"/>
          <ac:picMkLst>
            <pc:docMk/>
            <pc:sldMk cId="2229634076" sldId="336"/>
            <ac:picMk id="11" creationId="{83D14326-48AA-49C0-92FD-5B9CF0EAA329}"/>
          </ac:picMkLst>
        </pc:picChg>
        <pc:picChg chg="del mod topLvl">
          <ac:chgData name="Caron, Pierre Nicolas" userId="67919323-2a9e-407a-ba8f-538e7cd8aff0" providerId="ADAL" clId="{E6F5DD1E-23F5-4535-96E3-0BD1D65C3059}" dt="2023-02-16T08:18:43.866" v="1339" actId="21"/>
          <ac:picMkLst>
            <pc:docMk/>
            <pc:sldMk cId="2229634076" sldId="336"/>
            <ac:picMk id="12" creationId="{B7DBF9CD-399B-4580-BF6E-FF5C910E61DA}"/>
          </ac:picMkLst>
        </pc:picChg>
        <pc:picChg chg="del mod topLvl">
          <ac:chgData name="Caron, Pierre Nicolas" userId="67919323-2a9e-407a-ba8f-538e7cd8aff0" providerId="ADAL" clId="{E6F5DD1E-23F5-4535-96E3-0BD1D65C3059}" dt="2023-02-16T08:18:43.866" v="1339" actId="21"/>
          <ac:picMkLst>
            <pc:docMk/>
            <pc:sldMk cId="2229634076" sldId="336"/>
            <ac:picMk id="13" creationId="{C04CE0C0-A6F0-4DF2-8D83-AB039321B605}"/>
          </ac:picMkLst>
        </pc:picChg>
        <pc:picChg chg="del mod topLvl">
          <ac:chgData name="Caron, Pierre Nicolas" userId="67919323-2a9e-407a-ba8f-538e7cd8aff0" providerId="ADAL" clId="{E6F5DD1E-23F5-4535-96E3-0BD1D65C3059}" dt="2023-02-16T08:18:43.866" v="1339" actId="21"/>
          <ac:picMkLst>
            <pc:docMk/>
            <pc:sldMk cId="2229634076" sldId="336"/>
            <ac:picMk id="14" creationId="{7F8EB6B4-AD4E-401C-B108-7BEBD6D54087}"/>
          </ac:picMkLst>
        </pc:picChg>
        <pc:picChg chg="del mod topLvl">
          <ac:chgData name="Caron, Pierre Nicolas" userId="67919323-2a9e-407a-ba8f-538e7cd8aff0" providerId="ADAL" clId="{E6F5DD1E-23F5-4535-96E3-0BD1D65C3059}" dt="2023-02-16T08:18:43.866" v="1339" actId="21"/>
          <ac:picMkLst>
            <pc:docMk/>
            <pc:sldMk cId="2229634076" sldId="336"/>
            <ac:picMk id="15" creationId="{2756D3B2-2377-4956-839E-167D913840F4}"/>
          </ac:picMkLst>
        </pc:picChg>
        <pc:picChg chg="del mod topLvl">
          <ac:chgData name="Caron, Pierre Nicolas" userId="67919323-2a9e-407a-ba8f-538e7cd8aff0" providerId="ADAL" clId="{E6F5DD1E-23F5-4535-96E3-0BD1D65C3059}" dt="2023-02-16T08:18:43.866" v="1339" actId="21"/>
          <ac:picMkLst>
            <pc:docMk/>
            <pc:sldMk cId="2229634076" sldId="336"/>
            <ac:picMk id="16" creationId="{ED124271-68C6-41FA-BF8B-4C6DD342DA33}"/>
          </ac:picMkLst>
        </pc:picChg>
        <pc:picChg chg="del mod topLvl">
          <ac:chgData name="Caron, Pierre Nicolas" userId="67919323-2a9e-407a-ba8f-538e7cd8aff0" providerId="ADAL" clId="{E6F5DD1E-23F5-4535-96E3-0BD1D65C3059}" dt="2023-02-16T08:18:43.866" v="1339" actId="21"/>
          <ac:picMkLst>
            <pc:docMk/>
            <pc:sldMk cId="2229634076" sldId="336"/>
            <ac:picMk id="17" creationId="{48864A4C-E0C0-4EFD-9BB8-CAC806E78C77}"/>
          </ac:picMkLst>
        </pc:picChg>
        <pc:picChg chg="del">
          <ac:chgData name="Caron, Pierre Nicolas" userId="67919323-2a9e-407a-ba8f-538e7cd8aff0" providerId="ADAL" clId="{E6F5DD1E-23F5-4535-96E3-0BD1D65C3059}" dt="2023-02-16T08:21:55.274" v="1499" actId="21"/>
          <ac:picMkLst>
            <pc:docMk/>
            <pc:sldMk cId="2229634076" sldId="336"/>
            <ac:picMk id="18" creationId="{39A5E59A-843A-45FD-8CFA-5C5D0DAC14BE}"/>
          </ac:picMkLst>
        </pc:picChg>
        <pc:cxnChg chg="add mod">
          <ac:chgData name="Caron, Pierre Nicolas" userId="67919323-2a9e-407a-ba8f-538e7cd8aff0" providerId="ADAL" clId="{E6F5DD1E-23F5-4535-96E3-0BD1D65C3059}" dt="2023-02-16T07:44:54.061" v="570"/>
          <ac:cxnSpMkLst>
            <pc:docMk/>
            <pc:sldMk cId="2229634076" sldId="336"/>
            <ac:cxnSpMk id="20" creationId="{6BA2B90D-D709-8896-6069-43BA69DCDD19}"/>
          </ac:cxnSpMkLst>
        </pc:cxnChg>
      </pc:sldChg>
      <pc:sldChg chg="addSp delSp modSp del mod ord modClrScheme chgLayout">
        <pc:chgData name="Caron, Pierre Nicolas" userId="67919323-2a9e-407a-ba8f-538e7cd8aff0" providerId="ADAL" clId="{E6F5DD1E-23F5-4535-96E3-0BD1D65C3059}" dt="2023-02-16T09:09:32.189" v="1907" actId="2696"/>
        <pc:sldMkLst>
          <pc:docMk/>
          <pc:sldMk cId="3417370822" sldId="337"/>
        </pc:sldMkLst>
        <pc:spChg chg="del">
          <ac:chgData name="Caron, Pierre Nicolas" userId="67919323-2a9e-407a-ba8f-538e7cd8aff0" providerId="ADAL" clId="{E6F5DD1E-23F5-4535-96E3-0BD1D65C3059}" dt="2023-02-16T07:22:05.046" v="46"/>
          <ac:spMkLst>
            <pc:docMk/>
            <pc:sldMk cId="3417370822" sldId="337"/>
            <ac:spMk id="3" creationId="{253DF5DB-5F2D-3191-313C-21B8A471AA28}"/>
          </ac:spMkLst>
        </pc:spChg>
        <pc:spChg chg="mod">
          <ac:chgData name="Caron, Pierre Nicolas" userId="67919323-2a9e-407a-ba8f-538e7cd8aff0" providerId="ADAL" clId="{E6F5DD1E-23F5-4535-96E3-0BD1D65C3059}" dt="2023-02-16T08:27:25.288" v="1599" actId="1035"/>
          <ac:spMkLst>
            <pc:docMk/>
            <pc:sldMk cId="3417370822" sldId="337"/>
            <ac:spMk id="5" creationId="{FA2BB368-365C-4447-8562-79687BC3B787}"/>
          </ac:spMkLst>
        </pc:spChg>
        <pc:spChg chg="mod ord">
          <ac:chgData name="Caron, Pierre Nicolas" userId="67919323-2a9e-407a-ba8f-538e7cd8aff0" providerId="ADAL" clId="{E6F5DD1E-23F5-4535-96E3-0BD1D65C3059}" dt="2023-02-16T07:22:31.088" v="47" actId="700"/>
          <ac:spMkLst>
            <pc:docMk/>
            <pc:sldMk cId="3417370822" sldId="337"/>
            <ac:spMk id="6" creationId="{C391415B-4E8D-499F-A4DE-5061F1B71FCD}"/>
          </ac:spMkLst>
        </pc:spChg>
        <pc:spChg chg="del mod">
          <ac:chgData name="Caron, Pierre Nicolas" userId="67919323-2a9e-407a-ba8f-538e7cd8aff0" providerId="ADAL" clId="{E6F5DD1E-23F5-4535-96E3-0BD1D65C3059}" dt="2023-02-16T08:27:13.337" v="1563" actId="478"/>
          <ac:spMkLst>
            <pc:docMk/>
            <pc:sldMk cId="3417370822" sldId="337"/>
            <ac:spMk id="7" creationId="{3526E6D2-38E0-4254-A34C-285F4419CC6F}"/>
          </ac:spMkLst>
        </pc:spChg>
        <pc:spChg chg="add mod">
          <ac:chgData name="Caron, Pierre Nicolas" userId="67919323-2a9e-407a-ba8f-538e7cd8aff0" providerId="ADAL" clId="{E6F5DD1E-23F5-4535-96E3-0BD1D65C3059}" dt="2023-02-16T08:28:16.383" v="1607" actId="20577"/>
          <ac:spMkLst>
            <pc:docMk/>
            <pc:sldMk cId="3417370822" sldId="337"/>
            <ac:spMk id="10" creationId="{8773CE2D-B097-CF43-58B6-366811F35DCA}"/>
          </ac:spMkLst>
        </pc:spChg>
        <pc:picChg chg="mod">
          <ac:chgData name="Caron, Pierre Nicolas" userId="67919323-2a9e-407a-ba8f-538e7cd8aff0" providerId="ADAL" clId="{E6F5DD1E-23F5-4535-96E3-0BD1D65C3059}" dt="2023-02-16T08:28:09.827" v="1606" actId="554"/>
          <ac:picMkLst>
            <pc:docMk/>
            <pc:sldMk cId="3417370822" sldId="337"/>
            <ac:picMk id="2" creationId="{6961404B-4098-4C33-911B-B1B4C3401982}"/>
          </ac:picMkLst>
        </pc:picChg>
        <pc:picChg chg="mod">
          <ac:chgData name="Caron, Pierre Nicolas" userId="67919323-2a9e-407a-ba8f-538e7cd8aff0" providerId="ADAL" clId="{E6F5DD1E-23F5-4535-96E3-0BD1D65C3059}" dt="2023-02-16T08:27:25.288" v="1599" actId="1035"/>
          <ac:picMkLst>
            <pc:docMk/>
            <pc:sldMk cId="3417370822" sldId="337"/>
            <ac:picMk id="4" creationId="{E8A73866-73A4-4AE0-86FA-4B0BE56AB18F}"/>
          </ac:picMkLst>
        </pc:picChg>
        <pc:picChg chg="del mod">
          <ac:chgData name="Caron, Pierre Nicolas" userId="67919323-2a9e-407a-ba8f-538e7cd8aff0" providerId="ADAL" clId="{E6F5DD1E-23F5-4535-96E3-0BD1D65C3059}" dt="2023-02-16T08:27:42.242" v="1601" actId="478"/>
          <ac:picMkLst>
            <pc:docMk/>
            <pc:sldMk cId="3417370822" sldId="337"/>
            <ac:picMk id="9" creationId="{207CCE82-9CBE-4052-A745-62852F81D683}"/>
          </ac:picMkLst>
        </pc:picChg>
        <pc:picChg chg="add mod">
          <ac:chgData name="Caron, Pierre Nicolas" userId="67919323-2a9e-407a-ba8f-538e7cd8aff0" providerId="ADAL" clId="{E6F5DD1E-23F5-4535-96E3-0BD1D65C3059}" dt="2023-02-16T08:28:09.827" v="1606" actId="554"/>
          <ac:picMkLst>
            <pc:docMk/>
            <pc:sldMk cId="3417370822" sldId="337"/>
            <ac:picMk id="12" creationId="{1BDF809E-66BC-1689-2EDC-AFD83069A20B}"/>
          </ac:picMkLst>
        </pc:picChg>
        <pc:cxnChg chg="add del mod">
          <ac:chgData name="Caron, Pierre Nicolas" userId="67919323-2a9e-407a-ba8f-538e7cd8aff0" providerId="ADAL" clId="{E6F5DD1E-23F5-4535-96E3-0BD1D65C3059}" dt="2023-02-16T08:27:31.111" v="1600" actId="478"/>
          <ac:cxnSpMkLst>
            <pc:docMk/>
            <pc:sldMk cId="3417370822" sldId="337"/>
            <ac:cxnSpMk id="11" creationId="{E1C4262C-950F-6989-4C5D-00FCEDFAFC2C}"/>
          </ac:cxnSpMkLst>
        </pc:cxnChg>
      </pc:sldChg>
      <pc:sldChg chg="addSp delSp modSp mod ord modClrScheme chgLayout">
        <pc:chgData name="Caron, Pierre Nicolas" userId="67919323-2a9e-407a-ba8f-538e7cd8aff0" providerId="ADAL" clId="{E6F5DD1E-23F5-4535-96E3-0BD1D65C3059}" dt="2023-02-16T08:23:13.444" v="1511"/>
        <pc:sldMkLst>
          <pc:docMk/>
          <pc:sldMk cId="1325099856" sldId="338"/>
        </pc:sldMkLst>
        <pc:spChg chg="del">
          <ac:chgData name="Caron, Pierre Nicolas" userId="67919323-2a9e-407a-ba8f-538e7cd8aff0" providerId="ADAL" clId="{E6F5DD1E-23F5-4535-96E3-0BD1D65C3059}" dt="2023-02-16T07:22:05.046" v="46"/>
          <ac:spMkLst>
            <pc:docMk/>
            <pc:sldMk cId="1325099856" sldId="338"/>
            <ac:spMk id="2" creationId="{E9B610AD-301C-0CD1-0823-992D01A5DBD8}"/>
          </ac:spMkLst>
        </pc:spChg>
        <pc:spChg chg="mod">
          <ac:chgData name="Caron, Pierre Nicolas" userId="67919323-2a9e-407a-ba8f-538e7cd8aff0" providerId="ADAL" clId="{E6F5DD1E-23F5-4535-96E3-0BD1D65C3059}" dt="2023-02-16T08:14:49.429" v="1276" actId="20577"/>
          <ac:spMkLst>
            <pc:docMk/>
            <pc:sldMk cId="1325099856" sldId="338"/>
            <ac:spMk id="3" creationId="{8B2CF548-72D5-46DC-9D05-05C5A1CB623A}"/>
          </ac:spMkLst>
        </pc:spChg>
        <pc:spChg chg="del mod">
          <ac:chgData name="Caron, Pierre Nicolas" userId="67919323-2a9e-407a-ba8f-538e7cd8aff0" providerId="ADAL" clId="{E6F5DD1E-23F5-4535-96E3-0BD1D65C3059}" dt="2023-02-16T08:05:17.541" v="1182" actId="478"/>
          <ac:spMkLst>
            <pc:docMk/>
            <pc:sldMk cId="1325099856" sldId="338"/>
            <ac:spMk id="4" creationId="{842798D3-2BDE-4B04-9C6F-9B0D9C93562F}"/>
          </ac:spMkLst>
        </pc:spChg>
        <pc:spChg chg="mod ord">
          <ac:chgData name="Caron, Pierre Nicolas" userId="67919323-2a9e-407a-ba8f-538e7cd8aff0" providerId="ADAL" clId="{E6F5DD1E-23F5-4535-96E3-0BD1D65C3059}" dt="2023-02-16T07:22:31.088" v="47" actId="700"/>
          <ac:spMkLst>
            <pc:docMk/>
            <pc:sldMk cId="1325099856" sldId="338"/>
            <ac:spMk id="5" creationId="{5D929267-C936-4F7B-A131-8C008806575C}"/>
          </ac:spMkLst>
        </pc:spChg>
        <pc:spChg chg="add del">
          <ac:chgData name="Caron, Pierre Nicolas" userId="67919323-2a9e-407a-ba8f-538e7cd8aff0" providerId="ADAL" clId="{E6F5DD1E-23F5-4535-96E3-0BD1D65C3059}" dt="2023-02-16T07:24:45.496" v="70" actId="478"/>
          <ac:spMkLst>
            <pc:docMk/>
            <pc:sldMk cId="1325099856" sldId="338"/>
            <ac:spMk id="6" creationId="{4BE202F6-F47F-5B3C-1444-F253139EEA1F}"/>
          </ac:spMkLst>
        </pc:spChg>
        <pc:spChg chg="mod">
          <ac:chgData name="Caron, Pierre Nicolas" userId="67919323-2a9e-407a-ba8f-538e7cd8aff0" providerId="ADAL" clId="{E6F5DD1E-23F5-4535-96E3-0BD1D65C3059}" dt="2023-02-16T08:17:15.939" v="1318" actId="255"/>
          <ac:spMkLst>
            <pc:docMk/>
            <pc:sldMk cId="1325099856" sldId="338"/>
            <ac:spMk id="8" creationId="{18E1B402-077C-432C-B959-1663D1F7439B}"/>
          </ac:spMkLst>
        </pc:spChg>
        <pc:spChg chg="add mod">
          <ac:chgData name="Caron, Pierre Nicolas" userId="67919323-2a9e-407a-ba8f-538e7cd8aff0" providerId="ADAL" clId="{E6F5DD1E-23F5-4535-96E3-0BD1D65C3059}" dt="2023-02-16T08:14:10.194" v="1273" actId="6549"/>
          <ac:spMkLst>
            <pc:docMk/>
            <pc:sldMk cId="1325099856" sldId="338"/>
            <ac:spMk id="9" creationId="{99027082-84D5-6476-3CE3-CB5837A8F77F}"/>
          </ac:spMkLst>
        </pc:spChg>
        <pc:spChg chg="add mod">
          <ac:chgData name="Caron, Pierre Nicolas" userId="67919323-2a9e-407a-ba8f-538e7cd8aff0" providerId="ADAL" clId="{E6F5DD1E-23F5-4535-96E3-0BD1D65C3059}" dt="2023-02-16T08:16:57.196" v="1317" actId="207"/>
          <ac:spMkLst>
            <pc:docMk/>
            <pc:sldMk cId="1325099856" sldId="338"/>
            <ac:spMk id="11" creationId="{16A1E86B-47E7-D38F-7835-447FA9023CDE}"/>
          </ac:spMkLst>
        </pc:spChg>
        <pc:picChg chg="mod">
          <ac:chgData name="Caron, Pierre Nicolas" userId="67919323-2a9e-407a-ba8f-538e7cd8aff0" providerId="ADAL" clId="{E6F5DD1E-23F5-4535-96E3-0BD1D65C3059}" dt="2023-02-16T08:17:35.484" v="1336" actId="14100"/>
          <ac:picMkLst>
            <pc:docMk/>
            <pc:sldMk cId="1325099856" sldId="338"/>
            <ac:picMk id="7" creationId="{AAA25E0E-18AA-44BA-B5F3-58142BB44B76}"/>
          </ac:picMkLst>
        </pc:picChg>
        <pc:cxnChg chg="add del mod">
          <ac:chgData name="Caron, Pierre Nicolas" userId="67919323-2a9e-407a-ba8f-538e7cd8aff0" providerId="ADAL" clId="{E6F5DD1E-23F5-4535-96E3-0BD1D65C3059}" dt="2023-02-16T08:13:39.426" v="1206" actId="478"/>
          <ac:cxnSpMkLst>
            <pc:docMk/>
            <pc:sldMk cId="1325099856" sldId="338"/>
            <ac:cxnSpMk id="10" creationId="{780924F7-29F2-87F2-AB73-F8DFD1E84A59}"/>
          </ac:cxnSpMkLst>
        </pc:cxnChg>
      </pc:sldChg>
      <pc:sldChg chg="addSp delSp modSp del mod modClrScheme chgLayout">
        <pc:chgData name="Caron, Pierre Nicolas" userId="67919323-2a9e-407a-ba8f-538e7cd8aff0" providerId="ADAL" clId="{E6F5DD1E-23F5-4535-96E3-0BD1D65C3059}" dt="2023-02-16T09:09:32.189" v="1907" actId="2696"/>
        <pc:sldMkLst>
          <pc:docMk/>
          <pc:sldMk cId="1979799246" sldId="340"/>
        </pc:sldMkLst>
        <pc:spChg chg="mod">
          <ac:chgData name="Caron, Pierre Nicolas" userId="67919323-2a9e-407a-ba8f-538e7cd8aff0" providerId="ADAL" clId="{E6F5DD1E-23F5-4535-96E3-0BD1D65C3059}" dt="2023-02-16T08:26:18.878" v="1559" actId="207"/>
          <ac:spMkLst>
            <pc:docMk/>
            <pc:sldMk cId="1979799246" sldId="340"/>
            <ac:spMk id="2" creationId="{E4318156-D60F-44F8-879C-53D243328F45}"/>
          </ac:spMkLst>
        </pc:spChg>
        <pc:spChg chg="del">
          <ac:chgData name="Caron, Pierre Nicolas" userId="67919323-2a9e-407a-ba8f-538e7cd8aff0" providerId="ADAL" clId="{E6F5DD1E-23F5-4535-96E3-0BD1D65C3059}" dt="2023-02-16T07:22:05.046" v="46"/>
          <ac:spMkLst>
            <pc:docMk/>
            <pc:sldMk cId="1979799246" sldId="340"/>
            <ac:spMk id="3" creationId="{9E6706B6-B31E-1656-CBC5-867426782942}"/>
          </ac:spMkLst>
        </pc:spChg>
        <pc:spChg chg="del mod">
          <ac:chgData name="Caron, Pierre Nicolas" userId="67919323-2a9e-407a-ba8f-538e7cd8aff0" providerId="ADAL" clId="{E6F5DD1E-23F5-4535-96E3-0BD1D65C3059}" dt="2023-02-16T08:25:20.440" v="1515" actId="478"/>
          <ac:spMkLst>
            <pc:docMk/>
            <pc:sldMk cId="1979799246" sldId="340"/>
            <ac:spMk id="4" creationId="{842798D3-2BDE-4B04-9C6F-9B0D9C93562F}"/>
          </ac:spMkLst>
        </pc:spChg>
        <pc:spChg chg="mod ord">
          <ac:chgData name="Caron, Pierre Nicolas" userId="67919323-2a9e-407a-ba8f-538e7cd8aff0" providerId="ADAL" clId="{E6F5DD1E-23F5-4535-96E3-0BD1D65C3059}" dt="2023-02-16T07:22:31.088" v="47" actId="700"/>
          <ac:spMkLst>
            <pc:docMk/>
            <pc:sldMk cId="1979799246" sldId="340"/>
            <ac:spMk id="5" creationId="{5D929267-C936-4F7B-A131-8C008806575C}"/>
          </ac:spMkLst>
        </pc:spChg>
        <pc:spChg chg="add mod">
          <ac:chgData name="Caron, Pierre Nicolas" userId="67919323-2a9e-407a-ba8f-538e7cd8aff0" providerId="ADAL" clId="{E6F5DD1E-23F5-4535-96E3-0BD1D65C3059}" dt="2023-02-16T08:25:17.615" v="1514"/>
          <ac:spMkLst>
            <pc:docMk/>
            <pc:sldMk cId="1979799246" sldId="340"/>
            <ac:spMk id="8" creationId="{F6170791-CEE5-7B7D-4604-2CA0560BE568}"/>
          </ac:spMkLst>
        </pc:spChg>
        <pc:spChg chg="mod">
          <ac:chgData name="Caron, Pierre Nicolas" userId="67919323-2a9e-407a-ba8f-538e7cd8aff0" providerId="ADAL" clId="{E6F5DD1E-23F5-4535-96E3-0BD1D65C3059}" dt="2023-02-16T08:26:08.991" v="1558" actId="207"/>
          <ac:spMkLst>
            <pc:docMk/>
            <pc:sldMk cId="1979799246" sldId="340"/>
            <ac:spMk id="10" creationId="{BDC6AAEA-CC0E-4646-8E46-5BA68416906F}"/>
          </ac:spMkLst>
        </pc:spChg>
        <pc:spChg chg="mod">
          <ac:chgData name="Caron, Pierre Nicolas" userId="67919323-2a9e-407a-ba8f-538e7cd8aff0" providerId="ADAL" clId="{E6F5DD1E-23F5-4535-96E3-0BD1D65C3059}" dt="2023-02-16T08:25:37.076" v="1518" actId="207"/>
          <ac:spMkLst>
            <pc:docMk/>
            <pc:sldMk cId="1979799246" sldId="340"/>
            <ac:spMk id="11" creationId="{6A5A6C84-9882-428B-B68E-F86187C203D9}"/>
          </ac:spMkLst>
        </pc:spChg>
        <pc:picChg chg="mod">
          <ac:chgData name="Caron, Pierre Nicolas" userId="67919323-2a9e-407a-ba8f-538e7cd8aff0" providerId="ADAL" clId="{E6F5DD1E-23F5-4535-96E3-0BD1D65C3059}" dt="2023-02-16T08:25:26.026" v="1516" actId="554"/>
          <ac:picMkLst>
            <pc:docMk/>
            <pc:sldMk cId="1979799246" sldId="340"/>
            <ac:picMk id="6" creationId="{DBA4B8CF-96A3-42F5-9F70-316CE012BAEE}"/>
          </ac:picMkLst>
        </pc:picChg>
        <pc:cxnChg chg="add del mod">
          <ac:chgData name="Caron, Pierre Nicolas" userId="67919323-2a9e-407a-ba8f-538e7cd8aff0" providerId="ADAL" clId="{E6F5DD1E-23F5-4535-96E3-0BD1D65C3059}" dt="2023-02-16T08:28:24.694" v="1608" actId="478"/>
          <ac:cxnSpMkLst>
            <pc:docMk/>
            <pc:sldMk cId="1979799246" sldId="340"/>
            <ac:cxnSpMk id="9" creationId="{32F4E322-23D9-8F1F-23A2-47AD67E846D6}"/>
          </ac:cxnSpMkLst>
        </pc:cxnChg>
      </pc:sldChg>
      <pc:sldChg chg="addSp delSp modSp del mod modClrScheme chgLayout">
        <pc:chgData name="Caron, Pierre Nicolas" userId="67919323-2a9e-407a-ba8f-538e7cd8aff0" providerId="ADAL" clId="{E6F5DD1E-23F5-4535-96E3-0BD1D65C3059}" dt="2023-02-16T07:45:32.904" v="581" actId="47"/>
        <pc:sldMkLst>
          <pc:docMk/>
          <pc:sldMk cId="2804307768" sldId="582"/>
        </pc:sldMkLst>
        <pc:spChg chg="del">
          <ac:chgData name="Caron, Pierre Nicolas" userId="67919323-2a9e-407a-ba8f-538e7cd8aff0" providerId="ADAL" clId="{E6F5DD1E-23F5-4535-96E3-0BD1D65C3059}" dt="2023-02-16T07:22:05.046" v="46"/>
          <ac:spMkLst>
            <pc:docMk/>
            <pc:sldMk cId="2804307768" sldId="582"/>
            <ac:spMk id="10" creationId="{56E36350-4A97-A4EC-6C88-3E074F9452C0}"/>
          </ac:spMkLst>
        </pc:spChg>
        <pc:spChg chg="mod ord">
          <ac:chgData name="Caron, Pierre Nicolas" userId="67919323-2a9e-407a-ba8f-538e7cd8aff0" providerId="ADAL" clId="{E6F5DD1E-23F5-4535-96E3-0BD1D65C3059}" dt="2023-02-16T07:22:31.088" v="47" actId="700"/>
          <ac:spMkLst>
            <pc:docMk/>
            <pc:sldMk cId="2804307768" sldId="582"/>
            <ac:spMk id="11" creationId="{00000000-0000-0000-0000-000000000000}"/>
          </ac:spMkLst>
        </pc:spChg>
        <pc:cxnChg chg="add mod">
          <ac:chgData name="Caron, Pierre Nicolas" userId="67919323-2a9e-407a-ba8f-538e7cd8aff0" providerId="ADAL" clId="{E6F5DD1E-23F5-4535-96E3-0BD1D65C3059}" dt="2023-02-16T07:45:28.420" v="580" actId="1035"/>
          <ac:cxnSpMkLst>
            <pc:docMk/>
            <pc:sldMk cId="2804307768" sldId="582"/>
            <ac:cxnSpMk id="25" creationId="{F8C86E40-F393-2012-F390-428D5A2C70EE}"/>
          </ac:cxnSpMkLst>
        </pc:cxnChg>
      </pc:sldChg>
      <pc:sldChg chg="addSp delSp modSp mod">
        <pc:chgData name="Caron, Pierre Nicolas" userId="67919323-2a9e-407a-ba8f-538e7cd8aff0" providerId="ADAL" clId="{E6F5DD1E-23F5-4535-96E3-0BD1D65C3059}" dt="2023-02-16T07:42:49.945" v="557" actId="1036"/>
        <pc:sldMkLst>
          <pc:docMk/>
          <pc:sldMk cId="3382581376" sldId="2737"/>
        </pc:sldMkLst>
        <pc:spChg chg="mod ord">
          <ac:chgData name="Caron, Pierre Nicolas" userId="67919323-2a9e-407a-ba8f-538e7cd8aff0" providerId="ADAL" clId="{E6F5DD1E-23F5-4535-96E3-0BD1D65C3059}" dt="2023-02-16T07:25:54.873" v="81" actId="166"/>
          <ac:spMkLst>
            <pc:docMk/>
            <pc:sldMk cId="3382581376" sldId="2737"/>
            <ac:spMk id="4" creationId="{F90EBD49-5909-F4A4-C925-1046CB5F677F}"/>
          </ac:spMkLst>
        </pc:spChg>
        <pc:spChg chg="mod">
          <ac:chgData name="Caron, Pierre Nicolas" userId="67919323-2a9e-407a-ba8f-538e7cd8aff0" providerId="ADAL" clId="{E6F5DD1E-23F5-4535-96E3-0BD1D65C3059}" dt="2023-02-16T07:26:10.334" v="109" actId="14100"/>
          <ac:spMkLst>
            <pc:docMk/>
            <pc:sldMk cId="3382581376" sldId="2737"/>
            <ac:spMk id="5" creationId="{9794F19F-6D99-46DF-D04E-0BDAF6D9A87E}"/>
          </ac:spMkLst>
        </pc:spChg>
        <pc:spChg chg="add del mod">
          <ac:chgData name="Caron, Pierre Nicolas" userId="67919323-2a9e-407a-ba8f-538e7cd8aff0" providerId="ADAL" clId="{E6F5DD1E-23F5-4535-96E3-0BD1D65C3059}" dt="2023-02-16T07:40:39.459" v="538" actId="931"/>
          <ac:spMkLst>
            <pc:docMk/>
            <pc:sldMk cId="3382581376" sldId="2737"/>
            <ac:spMk id="6" creationId="{0C63563E-C12F-22E1-260C-9A725CC6C6FE}"/>
          </ac:spMkLst>
        </pc:spChg>
        <pc:spChg chg="add del mod">
          <ac:chgData name="Caron, Pierre Nicolas" userId="67919323-2a9e-407a-ba8f-538e7cd8aff0" providerId="ADAL" clId="{E6F5DD1E-23F5-4535-96E3-0BD1D65C3059}" dt="2023-02-16T07:42:19.517" v="544" actId="931"/>
          <ac:spMkLst>
            <pc:docMk/>
            <pc:sldMk cId="3382581376" sldId="2737"/>
            <ac:spMk id="29" creationId="{94263110-FE4B-94AB-1DF4-C0FCDDA3F048}"/>
          </ac:spMkLst>
        </pc:spChg>
        <pc:spChg chg="del">
          <ac:chgData name="Caron, Pierre Nicolas" userId="67919323-2a9e-407a-ba8f-538e7cd8aff0" providerId="ADAL" clId="{E6F5DD1E-23F5-4535-96E3-0BD1D65C3059}" dt="2023-02-16T07:42:43.313" v="547" actId="478"/>
          <ac:spMkLst>
            <pc:docMk/>
            <pc:sldMk cId="3382581376" sldId="2737"/>
            <ac:spMk id="33" creationId="{95E94985-D79D-26ED-DEDC-27A9643984EF}"/>
          </ac:spMkLst>
        </pc:spChg>
        <pc:spChg chg="mod">
          <ac:chgData name="Caron, Pierre Nicolas" userId="67919323-2a9e-407a-ba8f-538e7cd8aff0" providerId="ADAL" clId="{E6F5DD1E-23F5-4535-96E3-0BD1D65C3059}" dt="2023-02-16T07:42:49.945" v="557" actId="1036"/>
          <ac:spMkLst>
            <pc:docMk/>
            <pc:sldMk cId="3382581376" sldId="2737"/>
            <ac:spMk id="46" creationId="{767F2E04-A4A2-FFB3-914D-29F699BA5D73}"/>
          </ac:spMkLst>
        </pc:spChg>
        <pc:grpChg chg="del">
          <ac:chgData name="Caron, Pierre Nicolas" userId="67919323-2a9e-407a-ba8f-538e7cd8aff0" providerId="ADAL" clId="{E6F5DD1E-23F5-4535-96E3-0BD1D65C3059}" dt="2023-02-16T07:42:38.500" v="546" actId="478"/>
          <ac:grpSpMkLst>
            <pc:docMk/>
            <pc:sldMk cId="3382581376" sldId="2737"/>
            <ac:grpSpMk id="41" creationId="{1888EC24-88D8-BAC9-9168-43E38CA8BB67}"/>
          </ac:grpSpMkLst>
        </pc:grpChg>
        <pc:picChg chg="add del mod">
          <ac:chgData name="Caron, Pierre Nicolas" userId="67919323-2a9e-407a-ba8f-538e7cd8aff0" providerId="ADAL" clId="{E6F5DD1E-23F5-4535-96E3-0BD1D65C3059}" dt="2023-02-16T07:42:00.951" v="543" actId="478"/>
          <ac:picMkLst>
            <pc:docMk/>
            <pc:sldMk cId="3382581376" sldId="2737"/>
            <ac:picMk id="10" creationId="{06DD861E-6BDA-3CEE-4F6A-8D371A429AA6}"/>
          </ac:picMkLst>
        </pc:picChg>
        <pc:picChg chg="add mod ord">
          <ac:chgData name="Caron, Pierre Nicolas" userId="67919323-2a9e-407a-ba8f-538e7cd8aff0" providerId="ADAL" clId="{E6F5DD1E-23F5-4535-96E3-0BD1D65C3059}" dt="2023-02-16T07:42:32.833" v="545" actId="167"/>
          <ac:picMkLst>
            <pc:docMk/>
            <pc:sldMk cId="3382581376" sldId="2737"/>
            <ac:picMk id="31" creationId="{0E9C84F0-3190-C889-E0BF-2BB180D15071}"/>
          </ac:picMkLst>
        </pc:picChg>
        <pc:picChg chg="del">
          <ac:chgData name="Caron, Pierre Nicolas" userId="67919323-2a9e-407a-ba8f-538e7cd8aff0" providerId="ADAL" clId="{E6F5DD1E-23F5-4535-96E3-0BD1D65C3059}" dt="2023-02-16T07:40:20.619" v="537" actId="478"/>
          <ac:picMkLst>
            <pc:docMk/>
            <pc:sldMk cId="3382581376" sldId="2737"/>
            <ac:picMk id="40" creationId="{F2850A3E-7692-3D65-0FCE-DCD7441762E2}"/>
          </ac:picMkLst>
        </pc:picChg>
      </pc:sldChg>
      <pc:sldChg chg="addSp delSp modSp new mod">
        <pc:chgData name="Caron, Pierre Nicolas" userId="67919323-2a9e-407a-ba8f-538e7cd8aff0" providerId="ADAL" clId="{E6F5DD1E-23F5-4535-96E3-0BD1D65C3059}" dt="2023-02-16T09:09:09.950" v="1906" actId="1036"/>
        <pc:sldMkLst>
          <pc:docMk/>
          <pc:sldMk cId="19927670" sldId="2738"/>
        </pc:sldMkLst>
        <pc:spChg chg="mod">
          <ac:chgData name="Caron, Pierre Nicolas" userId="67919323-2a9e-407a-ba8f-538e7cd8aff0" providerId="ADAL" clId="{E6F5DD1E-23F5-4535-96E3-0BD1D65C3059}" dt="2023-02-16T08:22:30.520" v="1504"/>
          <ac:spMkLst>
            <pc:docMk/>
            <pc:sldMk cId="19927670" sldId="2738"/>
            <ac:spMk id="2" creationId="{137121C5-6A21-614A-AF4B-397A46DCEAA7}"/>
          </ac:spMkLst>
        </pc:spChg>
        <pc:spChg chg="add mod">
          <ac:chgData name="Caron, Pierre Nicolas" userId="67919323-2a9e-407a-ba8f-538e7cd8aff0" providerId="ADAL" clId="{E6F5DD1E-23F5-4535-96E3-0BD1D65C3059}" dt="2023-02-16T09:09:09.950" v="1906" actId="1036"/>
          <ac:spMkLst>
            <pc:docMk/>
            <pc:sldMk cId="19927670" sldId="2738"/>
            <ac:spMk id="21" creationId="{9ED4525A-372D-2977-C7C5-B7121DB35C93}"/>
          </ac:spMkLst>
        </pc:spChg>
        <pc:grpChg chg="add mod">
          <ac:chgData name="Caron, Pierre Nicolas" userId="67919323-2a9e-407a-ba8f-538e7cd8aff0" providerId="ADAL" clId="{E6F5DD1E-23F5-4535-96E3-0BD1D65C3059}" dt="2023-02-16T08:28:00.532" v="1604" actId="554"/>
          <ac:grpSpMkLst>
            <pc:docMk/>
            <pc:sldMk cId="19927670" sldId="2738"/>
            <ac:grpSpMk id="18" creationId="{57107629-6CFD-8B99-28A2-B9751C5CF3B8}"/>
          </ac:grpSpMkLst>
        </pc:grpChg>
        <pc:grpChg chg="add mod">
          <ac:chgData name="Caron, Pierre Nicolas" userId="67919323-2a9e-407a-ba8f-538e7cd8aff0" providerId="ADAL" clId="{E6F5DD1E-23F5-4535-96E3-0BD1D65C3059}" dt="2023-02-16T08:28:00.532" v="1604" actId="554"/>
          <ac:grpSpMkLst>
            <pc:docMk/>
            <pc:sldMk cId="19927670" sldId="2738"/>
            <ac:grpSpMk id="19" creationId="{156583D0-3210-B227-C7FF-A32112831A12}"/>
          </ac:grpSpMkLst>
        </pc:grpChg>
        <pc:picChg chg="add mod">
          <ac:chgData name="Caron, Pierre Nicolas" userId="67919323-2a9e-407a-ba8f-538e7cd8aff0" providerId="ADAL" clId="{E6F5DD1E-23F5-4535-96E3-0BD1D65C3059}" dt="2023-02-16T08:28:00.532" v="1604" actId="554"/>
          <ac:picMkLst>
            <pc:docMk/>
            <pc:sldMk cId="19927670" sldId="2738"/>
            <ac:picMk id="5" creationId="{D3A7D80F-93C8-9436-8F36-09179A311587}"/>
          </ac:picMkLst>
        </pc:picChg>
        <pc:picChg chg="add del">
          <ac:chgData name="Caron, Pierre Nicolas" userId="67919323-2a9e-407a-ba8f-538e7cd8aff0" providerId="ADAL" clId="{E6F5DD1E-23F5-4535-96E3-0BD1D65C3059}" dt="2023-02-16T08:01:37.255" v="1041" actId="21"/>
          <ac:picMkLst>
            <pc:docMk/>
            <pc:sldMk cId="19927670" sldId="2738"/>
            <ac:picMk id="7" creationId="{74AC7A3C-7BDB-3509-42B4-E723AE459955}"/>
          </ac:picMkLst>
        </pc:picChg>
        <pc:picChg chg="add mod">
          <ac:chgData name="Caron, Pierre Nicolas" userId="67919323-2a9e-407a-ba8f-538e7cd8aff0" providerId="ADAL" clId="{E6F5DD1E-23F5-4535-96E3-0BD1D65C3059}" dt="2023-02-16T08:28:00.532" v="1604" actId="554"/>
          <ac:picMkLst>
            <pc:docMk/>
            <pc:sldMk cId="19927670" sldId="2738"/>
            <ac:picMk id="8" creationId="{0224F6C6-29EA-9354-4313-FDF38625D9F7}"/>
          </ac:picMkLst>
        </pc:picChg>
        <pc:picChg chg="add mod">
          <ac:chgData name="Caron, Pierre Nicolas" userId="67919323-2a9e-407a-ba8f-538e7cd8aff0" providerId="ADAL" clId="{E6F5DD1E-23F5-4535-96E3-0BD1D65C3059}" dt="2023-02-16T08:28:00.532" v="1604" actId="554"/>
          <ac:picMkLst>
            <pc:docMk/>
            <pc:sldMk cId="19927670" sldId="2738"/>
            <ac:picMk id="9" creationId="{24BB4955-F196-361D-EF97-F54C37D51182}"/>
          </ac:picMkLst>
        </pc:picChg>
        <pc:picChg chg="add mod">
          <ac:chgData name="Caron, Pierre Nicolas" userId="67919323-2a9e-407a-ba8f-538e7cd8aff0" providerId="ADAL" clId="{E6F5DD1E-23F5-4535-96E3-0BD1D65C3059}" dt="2023-02-16T08:28:00.532" v="1604" actId="554"/>
          <ac:picMkLst>
            <pc:docMk/>
            <pc:sldMk cId="19927670" sldId="2738"/>
            <ac:picMk id="10" creationId="{1DCED4E2-3980-5EBB-0BAD-DE3D58C4A094}"/>
          </ac:picMkLst>
        </pc:picChg>
        <pc:picChg chg="add mod">
          <ac:chgData name="Caron, Pierre Nicolas" userId="67919323-2a9e-407a-ba8f-538e7cd8aff0" providerId="ADAL" clId="{E6F5DD1E-23F5-4535-96E3-0BD1D65C3059}" dt="2023-02-16T08:28:00.532" v="1604" actId="554"/>
          <ac:picMkLst>
            <pc:docMk/>
            <pc:sldMk cId="19927670" sldId="2738"/>
            <ac:picMk id="11" creationId="{2B003CA5-7E76-8660-F0FC-C718861CCF7E}"/>
          </ac:picMkLst>
        </pc:picChg>
        <pc:picChg chg="add mod">
          <ac:chgData name="Caron, Pierre Nicolas" userId="67919323-2a9e-407a-ba8f-538e7cd8aff0" providerId="ADAL" clId="{E6F5DD1E-23F5-4535-96E3-0BD1D65C3059}" dt="2023-02-16T08:28:00.532" v="1604" actId="554"/>
          <ac:picMkLst>
            <pc:docMk/>
            <pc:sldMk cId="19927670" sldId="2738"/>
            <ac:picMk id="12" creationId="{AFC3A697-C79F-8B92-BC1C-D15FF2261771}"/>
          </ac:picMkLst>
        </pc:picChg>
        <pc:picChg chg="add mod">
          <ac:chgData name="Caron, Pierre Nicolas" userId="67919323-2a9e-407a-ba8f-538e7cd8aff0" providerId="ADAL" clId="{E6F5DD1E-23F5-4535-96E3-0BD1D65C3059}" dt="2023-02-16T08:28:00.532" v="1604" actId="554"/>
          <ac:picMkLst>
            <pc:docMk/>
            <pc:sldMk cId="19927670" sldId="2738"/>
            <ac:picMk id="13" creationId="{BE7BAF81-08E3-DB45-BBBB-713AA808A521}"/>
          </ac:picMkLst>
        </pc:picChg>
        <pc:picChg chg="add mod">
          <ac:chgData name="Caron, Pierre Nicolas" userId="67919323-2a9e-407a-ba8f-538e7cd8aff0" providerId="ADAL" clId="{E6F5DD1E-23F5-4535-96E3-0BD1D65C3059}" dt="2023-02-16T08:28:00.532" v="1604" actId="554"/>
          <ac:picMkLst>
            <pc:docMk/>
            <pc:sldMk cId="19927670" sldId="2738"/>
            <ac:picMk id="14" creationId="{FE94D6C3-03DA-5319-170B-E8F74617AF96}"/>
          </ac:picMkLst>
        </pc:picChg>
        <pc:picChg chg="add mod">
          <ac:chgData name="Caron, Pierre Nicolas" userId="67919323-2a9e-407a-ba8f-538e7cd8aff0" providerId="ADAL" clId="{E6F5DD1E-23F5-4535-96E3-0BD1D65C3059}" dt="2023-02-16T08:28:00.532" v="1604" actId="554"/>
          <ac:picMkLst>
            <pc:docMk/>
            <pc:sldMk cId="19927670" sldId="2738"/>
            <ac:picMk id="15" creationId="{0D02A85D-903B-AE3A-2366-2F1EF1F42509}"/>
          </ac:picMkLst>
        </pc:picChg>
        <pc:picChg chg="add mod">
          <ac:chgData name="Caron, Pierre Nicolas" userId="67919323-2a9e-407a-ba8f-538e7cd8aff0" providerId="ADAL" clId="{E6F5DD1E-23F5-4535-96E3-0BD1D65C3059}" dt="2023-02-16T08:28:00.532" v="1604" actId="554"/>
          <ac:picMkLst>
            <pc:docMk/>
            <pc:sldMk cId="19927670" sldId="2738"/>
            <ac:picMk id="16" creationId="{A8C34ACB-A02D-8D6D-0A26-BE9DD4E0E5EE}"/>
          </ac:picMkLst>
        </pc:picChg>
        <pc:picChg chg="add mod">
          <ac:chgData name="Caron, Pierre Nicolas" userId="67919323-2a9e-407a-ba8f-538e7cd8aff0" providerId="ADAL" clId="{E6F5DD1E-23F5-4535-96E3-0BD1D65C3059}" dt="2023-02-16T08:28:00.532" v="1604" actId="554"/>
          <ac:picMkLst>
            <pc:docMk/>
            <pc:sldMk cId="19927670" sldId="2738"/>
            <ac:picMk id="17" creationId="{9B32E58B-3440-0156-41A4-09A904B5EC6F}"/>
          </ac:picMkLst>
        </pc:picChg>
        <pc:picChg chg="add mod">
          <ac:chgData name="Caron, Pierre Nicolas" userId="67919323-2a9e-407a-ba8f-538e7cd8aff0" providerId="ADAL" clId="{E6F5DD1E-23F5-4535-96E3-0BD1D65C3059}" dt="2023-02-16T08:28:00.532" v="1604" actId="554"/>
          <ac:picMkLst>
            <pc:docMk/>
            <pc:sldMk cId="19927670" sldId="2738"/>
            <ac:picMk id="20" creationId="{BB9BB881-A4DF-10B6-0A0A-BE5FB5478A44}"/>
          </ac:picMkLst>
        </pc:picChg>
        <pc:cxnChg chg="add del mod">
          <ac:chgData name="Caron, Pierre Nicolas" userId="67919323-2a9e-407a-ba8f-538e7cd8aff0" providerId="ADAL" clId="{E6F5DD1E-23F5-4535-96E3-0BD1D65C3059}" dt="2023-02-16T08:28:04.646" v="1605" actId="478"/>
          <ac:cxnSpMkLst>
            <pc:docMk/>
            <pc:sldMk cId="19927670" sldId="2738"/>
            <ac:cxnSpMk id="22" creationId="{63D1A92E-7E07-3553-CDB0-80E5384B10F8}"/>
          </ac:cxnSpMkLst>
        </pc:cxnChg>
      </pc:sldChg>
      <pc:sldChg chg="new del">
        <pc:chgData name="Caron, Pierre Nicolas" userId="67919323-2a9e-407a-ba8f-538e7cd8aff0" providerId="ADAL" clId="{E6F5DD1E-23F5-4535-96E3-0BD1D65C3059}" dt="2023-02-16T07:25:11.864" v="74" actId="47"/>
        <pc:sldMkLst>
          <pc:docMk/>
          <pc:sldMk cId="3433110080" sldId="2738"/>
        </pc:sldMkLst>
      </pc:sldChg>
      <pc:sldMasterChg chg="delSldLayout modSldLayout">
        <pc:chgData name="Caron, Pierre Nicolas" userId="67919323-2a9e-407a-ba8f-538e7cd8aff0" providerId="ADAL" clId="{E6F5DD1E-23F5-4535-96E3-0BD1D65C3059}" dt="2023-02-16T07:23:32.738" v="68" actId="2696"/>
        <pc:sldMasterMkLst>
          <pc:docMk/>
          <pc:sldMasterMk cId="3529125948" sldId="2147483693"/>
        </pc:sldMasterMkLst>
        <pc:sldLayoutChg chg="addSp delSp modSp del mod">
          <pc:chgData name="Caron, Pierre Nicolas" userId="67919323-2a9e-407a-ba8f-538e7cd8aff0" providerId="ADAL" clId="{E6F5DD1E-23F5-4535-96E3-0BD1D65C3059}" dt="2023-02-16T07:22:52.181" v="48" actId="2696"/>
          <pc:sldLayoutMkLst>
            <pc:docMk/>
            <pc:sldMasterMk cId="3529125948" sldId="2147483693"/>
            <pc:sldLayoutMk cId="1401734394" sldId="2147483717"/>
          </pc:sldLayoutMkLst>
          <pc:spChg chg="del">
            <ac:chgData name="Caron, Pierre Nicolas" userId="67919323-2a9e-407a-ba8f-538e7cd8aff0" providerId="ADAL" clId="{E6F5DD1E-23F5-4535-96E3-0BD1D65C3059}" dt="2023-02-16T07:20:23.893" v="27" actId="478"/>
            <ac:spMkLst>
              <pc:docMk/>
              <pc:sldMasterMk cId="3529125948" sldId="2147483693"/>
              <pc:sldLayoutMk cId="1401734394" sldId="2147483717"/>
              <ac:spMk id="3" creationId="{B60EC3AC-75C5-E9B8-B019-01564694C551}"/>
            </ac:spMkLst>
          </pc:spChg>
          <pc:spChg chg="add mod">
            <ac:chgData name="Caron, Pierre Nicolas" userId="67919323-2a9e-407a-ba8f-538e7cd8aff0" providerId="ADAL" clId="{E6F5DD1E-23F5-4535-96E3-0BD1D65C3059}" dt="2023-02-16T07:20:25.970" v="28"/>
            <ac:spMkLst>
              <pc:docMk/>
              <pc:sldMasterMk cId="3529125948" sldId="2147483693"/>
              <pc:sldLayoutMk cId="1401734394" sldId="2147483717"/>
              <ac:spMk id="4" creationId="{34677321-FC64-700A-B78A-F5261A7FDB70}"/>
            </ac:spMkLst>
          </pc:spChg>
        </pc:sldLayoutChg>
        <pc:sldLayoutChg chg="del">
          <pc:chgData name="Caron, Pierre Nicolas" userId="67919323-2a9e-407a-ba8f-538e7cd8aff0" providerId="ADAL" clId="{E6F5DD1E-23F5-4535-96E3-0BD1D65C3059}" dt="2023-02-16T07:17:48.573" v="2" actId="2696"/>
          <pc:sldLayoutMkLst>
            <pc:docMk/>
            <pc:sldMasterMk cId="3529125948" sldId="2147483693"/>
            <pc:sldLayoutMk cId="3808237620" sldId="2147483718"/>
          </pc:sldLayoutMkLst>
        </pc:sldLayoutChg>
        <pc:sldLayoutChg chg="del">
          <pc:chgData name="Caron, Pierre Nicolas" userId="67919323-2a9e-407a-ba8f-538e7cd8aff0" providerId="ADAL" clId="{E6F5DD1E-23F5-4535-96E3-0BD1D65C3059}" dt="2023-02-16T07:18:13.370" v="4" actId="2696"/>
          <pc:sldLayoutMkLst>
            <pc:docMk/>
            <pc:sldMasterMk cId="3529125948" sldId="2147483693"/>
            <pc:sldLayoutMk cId="4215365302" sldId="2147483719"/>
          </pc:sldLayoutMkLst>
        </pc:sldLayoutChg>
        <pc:sldLayoutChg chg="del">
          <pc:chgData name="Caron, Pierre Nicolas" userId="67919323-2a9e-407a-ba8f-538e7cd8aff0" providerId="ADAL" clId="{E6F5DD1E-23F5-4535-96E3-0BD1D65C3059}" dt="2023-02-16T07:18:13.382" v="5" actId="2696"/>
          <pc:sldLayoutMkLst>
            <pc:docMk/>
            <pc:sldMasterMk cId="3529125948" sldId="2147483693"/>
            <pc:sldLayoutMk cId="1348443733" sldId="2147483720"/>
          </pc:sldLayoutMkLst>
        </pc:sldLayoutChg>
        <pc:sldLayoutChg chg="del">
          <pc:chgData name="Caron, Pierre Nicolas" userId="67919323-2a9e-407a-ba8f-538e7cd8aff0" providerId="ADAL" clId="{E6F5DD1E-23F5-4535-96E3-0BD1D65C3059}" dt="2023-02-16T07:17:52.563" v="3" actId="2696"/>
          <pc:sldLayoutMkLst>
            <pc:docMk/>
            <pc:sldMasterMk cId="3529125948" sldId="2147483693"/>
            <pc:sldLayoutMk cId="237910934" sldId="2147483721"/>
          </pc:sldLayoutMkLst>
        </pc:sldLayoutChg>
        <pc:sldLayoutChg chg="del">
          <pc:chgData name="Caron, Pierre Nicolas" userId="67919323-2a9e-407a-ba8f-538e7cd8aff0" providerId="ADAL" clId="{E6F5DD1E-23F5-4535-96E3-0BD1D65C3059}" dt="2023-02-16T07:18:13.392" v="6" actId="2696"/>
          <pc:sldLayoutMkLst>
            <pc:docMk/>
            <pc:sldMasterMk cId="3529125948" sldId="2147483693"/>
            <pc:sldLayoutMk cId="2641671497" sldId="2147483722"/>
          </pc:sldLayoutMkLst>
        </pc:sldLayoutChg>
        <pc:sldLayoutChg chg="del">
          <pc:chgData name="Caron, Pierre Nicolas" userId="67919323-2a9e-407a-ba8f-538e7cd8aff0" providerId="ADAL" clId="{E6F5DD1E-23F5-4535-96E3-0BD1D65C3059}" dt="2023-02-16T07:18:13.399" v="7" actId="2696"/>
          <pc:sldLayoutMkLst>
            <pc:docMk/>
            <pc:sldMasterMk cId="3529125948" sldId="2147483693"/>
            <pc:sldLayoutMk cId="2321400089" sldId="2147483723"/>
          </pc:sldLayoutMkLst>
        </pc:sldLayoutChg>
        <pc:sldLayoutChg chg="del">
          <pc:chgData name="Caron, Pierre Nicolas" userId="67919323-2a9e-407a-ba8f-538e7cd8aff0" providerId="ADAL" clId="{E6F5DD1E-23F5-4535-96E3-0BD1D65C3059}" dt="2023-02-16T07:18:13.401" v="8" actId="2696"/>
          <pc:sldLayoutMkLst>
            <pc:docMk/>
            <pc:sldMasterMk cId="3529125948" sldId="2147483693"/>
            <pc:sldLayoutMk cId="3757266439" sldId="2147483724"/>
          </pc:sldLayoutMkLst>
        </pc:sldLayoutChg>
        <pc:sldLayoutChg chg="del">
          <pc:chgData name="Caron, Pierre Nicolas" userId="67919323-2a9e-407a-ba8f-538e7cd8aff0" providerId="ADAL" clId="{E6F5DD1E-23F5-4535-96E3-0BD1D65C3059}" dt="2023-02-16T07:18:24.827" v="9" actId="2696"/>
          <pc:sldLayoutMkLst>
            <pc:docMk/>
            <pc:sldMasterMk cId="3529125948" sldId="2147483693"/>
            <pc:sldLayoutMk cId="2378427569" sldId="2147483725"/>
          </pc:sldLayoutMkLst>
        </pc:sldLayoutChg>
        <pc:sldLayoutChg chg="del">
          <pc:chgData name="Caron, Pierre Nicolas" userId="67919323-2a9e-407a-ba8f-538e7cd8aff0" providerId="ADAL" clId="{E6F5DD1E-23F5-4535-96E3-0BD1D65C3059}" dt="2023-02-16T07:22:52.956" v="49" actId="2696"/>
          <pc:sldLayoutMkLst>
            <pc:docMk/>
            <pc:sldMasterMk cId="3529125948" sldId="2147483693"/>
            <pc:sldLayoutMk cId="3542126455" sldId="2147483726"/>
          </pc:sldLayoutMkLst>
        </pc:sldLayoutChg>
        <pc:sldLayoutChg chg="addSp modSp del">
          <pc:chgData name="Caron, Pierre Nicolas" userId="67919323-2a9e-407a-ba8f-538e7cd8aff0" providerId="ADAL" clId="{E6F5DD1E-23F5-4535-96E3-0BD1D65C3059}" dt="2023-02-16T07:22:53.693" v="50" actId="2696"/>
          <pc:sldLayoutMkLst>
            <pc:docMk/>
            <pc:sldMasterMk cId="3529125948" sldId="2147483693"/>
            <pc:sldLayoutMk cId="327259073" sldId="2147483727"/>
          </pc:sldLayoutMkLst>
          <pc:spChg chg="add mod">
            <ac:chgData name="Caron, Pierre Nicolas" userId="67919323-2a9e-407a-ba8f-538e7cd8aff0" providerId="ADAL" clId="{E6F5DD1E-23F5-4535-96E3-0BD1D65C3059}" dt="2023-02-16T07:20:31.857" v="29"/>
            <ac:spMkLst>
              <pc:docMk/>
              <pc:sldMasterMk cId="3529125948" sldId="2147483693"/>
              <pc:sldLayoutMk cId="327259073" sldId="2147483727"/>
              <ac:spMk id="3" creationId="{0C157DD9-B726-9254-08B7-01E13D41E98B}"/>
            </ac:spMkLst>
          </pc:spChg>
        </pc:sldLayoutChg>
        <pc:sldLayoutChg chg="del">
          <pc:chgData name="Caron, Pierre Nicolas" userId="67919323-2a9e-407a-ba8f-538e7cd8aff0" providerId="ADAL" clId="{E6F5DD1E-23F5-4535-96E3-0BD1D65C3059}" dt="2023-02-16T07:23:09.301" v="51" actId="2696"/>
          <pc:sldLayoutMkLst>
            <pc:docMk/>
            <pc:sldMasterMk cId="3529125948" sldId="2147483693"/>
            <pc:sldLayoutMk cId="974138737" sldId="2147483728"/>
          </pc:sldLayoutMkLst>
        </pc:sldLayoutChg>
        <pc:sldLayoutChg chg="del">
          <pc:chgData name="Caron, Pierre Nicolas" userId="67919323-2a9e-407a-ba8f-538e7cd8aff0" providerId="ADAL" clId="{E6F5DD1E-23F5-4535-96E3-0BD1D65C3059}" dt="2023-02-16T07:23:23.502" v="52" actId="2696"/>
          <pc:sldLayoutMkLst>
            <pc:docMk/>
            <pc:sldMasterMk cId="3529125948" sldId="2147483693"/>
            <pc:sldLayoutMk cId="262719299" sldId="2147483733"/>
          </pc:sldLayoutMkLst>
        </pc:sldLayoutChg>
        <pc:sldLayoutChg chg="addSp modSp del">
          <pc:chgData name="Caron, Pierre Nicolas" userId="67919323-2a9e-407a-ba8f-538e7cd8aff0" providerId="ADAL" clId="{E6F5DD1E-23F5-4535-96E3-0BD1D65C3059}" dt="2023-02-16T07:23:24.700" v="53" actId="2696"/>
          <pc:sldLayoutMkLst>
            <pc:docMk/>
            <pc:sldMasterMk cId="3529125948" sldId="2147483693"/>
            <pc:sldLayoutMk cId="695992888" sldId="2147483734"/>
          </pc:sldLayoutMkLst>
          <pc:spChg chg="add mod">
            <ac:chgData name="Caron, Pierre Nicolas" userId="67919323-2a9e-407a-ba8f-538e7cd8aff0" providerId="ADAL" clId="{E6F5DD1E-23F5-4535-96E3-0BD1D65C3059}" dt="2023-02-16T07:20:44.808" v="31"/>
            <ac:spMkLst>
              <pc:docMk/>
              <pc:sldMasterMk cId="3529125948" sldId="2147483693"/>
              <pc:sldLayoutMk cId="695992888" sldId="2147483734"/>
              <ac:spMk id="2" creationId="{E2F3E564-E0B1-7AE1-698B-08AB6F1B0CAE}"/>
            </ac:spMkLst>
          </pc:spChg>
        </pc:sldLayoutChg>
        <pc:sldLayoutChg chg="del">
          <pc:chgData name="Caron, Pierre Nicolas" userId="67919323-2a9e-407a-ba8f-538e7cd8aff0" providerId="ADAL" clId="{E6F5DD1E-23F5-4535-96E3-0BD1D65C3059}" dt="2023-02-16T07:19:10.730" v="10" actId="2696"/>
          <pc:sldLayoutMkLst>
            <pc:docMk/>
            <pc:sldMasterMk cId="3529125948" sldId="2147483693"/>
            <pc:sldLayoutMk cId="736230786" sldId="2147483734"/>
          </pc:sldLayoutMkLst>
        </pc:sldLayoutChg>
        <pc:sldLayoutChg chg="del">
          <pc:chgData name="Caron, Pierre Nicolas" userId="67919323-2a9e-407a-ba8f-538e7cd8aff0" providerId="ADAL" clId="{E6F5DD1E-23F5-4535-96E3-0BD1D65C3059}" dt="2023-02-16T07:19:18.937" v="11" actId="2696"/>
          <pc:sldLayoutMkLst>
            <pc:docMk/>
            <pc:sldMasterMk cId="3529125948" sldId="2147483693"/>
            <pc:sldLayoutMk cId="1180365090" sldId="2147483735"/>
          </pc:sldLayoutMkLst>
        </pc:sldLayoutChg>
        <pc:sldLayoutChg chg="addSp modSp del">
          <pc:chgData name="Caron, Pierre Nicolas" userId="67919323-2a9e-407a-ba8f-538e7cd8aff0" providerId="ADAL" clId="{E6F5DD1E-23F5-4535-96E3-0BD1D65C3059}" dt="2023-02-16T07:23:25.884" v="54" actId="2696"/>
          <pc:sldLayoutMkLst>
            <pc:docMk/>
            <pc:sldMasterMk cId="3529125948" sldId="2147483693"/>
            <pc:sldLayoutMk cId="2245828103" sldId="2147483735"/>
          </pc:sldLayoutMkLst>
          <pc:spChg chg="add mod">
            <ac:chgData name="Caron, Pierre Nicolas" userId="67919323-2a9e-407a-ba8f-538e7cd8aff0" providerId="ADAL" clId="{E6F5DD1E-23F5-4535-96E3-0BD1D65C3059}" dt="2023-02-16T07:20:42.101" v="30"/>
            <ac:spMkLst>
              <pc:docMk/>
              <pc:sldMasterMk cId="3529125948" sldId="2147483693"/>
              <pc:sldLayoutMk cId="2245828103" sldId="2147483735"/>
              <ac:spMk id="3" creationId="{92768D8D-4968-F0B6-3912-7DFBCA333069}"/>
            </ac:spMkLst>
          </pc:spChg>
        </pc:sldLayoutChg>
        <pc:sldLayoutChg chg="del">
          <pc:chgData name="Caron, Pierre Nicolas" userId="67919323-2a9e-407a-ba8f-538e7cd8aff0" providerId="ADAL" clId="{E6F5DD1E-23F5-4535-96E3-0BD1D65C3059}" dt="2023-02-16T07:19:18.975" v="12" actId="2696"/>
          <pc:sldLayoutMkLst>
            <pc:docMk/>
            <pc:sldMasterMk cId="3529125948" sldId="2147483693"/>
            <pc:sldLayoutMk cId="2247752533" sldId="2147483736"/>
          </pc:sldLayoutMkLst>
        </pc:sldLayoutChg>
        <pc:sldLayoutChg chg="addSp modSp del">
          <pc:chgData name="Caron, Pierre Nicolas" userId="67919323-2a9e-407a-ba8f-538e7cd8aff0" providerId="ADAL" clId="{E6F5DD1E-23F5-4535-96E3-0BD1D65C3059}" dt="2023-02-16T07:23:32.665" v="55" actId="2696"/>
          <pc:sldLayoutMkLst>
            <pc:docMk/>
            <pc:sldMasterMk cId="3529125948" sldId="2147483693"/>
            <pc:sldLayoutMk cId="2361524286" sldId="2147483736"/>
          </pc:sldLayoutMkLst>
          <pc:spChg chg="add mod">
            <ac:chgData name="Caron, Pierre Nicolas" userId="67919323-2a9e-407a-ba8f-538e7cd8aff0" providerId="ADAL" clId="{E6F5DD1E-23F5-4535-96E3-0BD1D65C3059}" dt="2023-02-16T07:20:48.050" v="32"/>
            <ac:spMkLst>
              <pc:docMk/>
              <pc:sldMasterMk cId="3529125948" sldId="2147483693"/>
              <pc:sldLayoutMk cId="2361524286" sldId="2147483736"/>
              <ac:spMk id="3" creationId="{5A6DA71F-634E-920F-BFF4-CF66F66CDF6C}"/>
            </ac:spMkLst>
          </pc:spChg>
        </pc:sldLayoutChg>
        <pc:sldLayoutChg chg="del">
          <pc:chgData name="Caron, Pierre Nicolas" userId="67919323-2a9e-407a-ba8f-538e7cd8aff0" providerId="ADAL" clId="{E6F5DD1E-23F5-4535-96E3-0BD1D65C3059}" dt="2023-02-16T07:19:19.011" v="13" actId="2696"/>
          <pc:sldLayoutMkLst>
            <pc:docMk/>
            <pc:sldMasterMk cId="3529125948" sldId="2147483693"/>
            <pc:sldLayoutMk cId="1054096922" sldId="2147483737"/>
          </pc:sldLayoutMkLst>
        </pc:sldLayoutChg>
        <pc:sldLayoutChg chg="addSp modSp del">
          <pc:chgData name="Caron, Pierre Nicolas" userId="67919323-2a9e-407a-ba8f-538e7cd8aff0" providerId="ADAL" clId="{E6F5DD1E-23F5-4535-96E3-0BD1D65C3059}" dt="2023-02-16T07:23:32.671" v="56" actId="2696"/>
          <pc:sldLayoutMkLst>
            <pc:docMk/>
            <pc:sldMasterMk cId="3529125948" sldId="2147483693"/>
            <pc:sldLayoutMk cId="1786085780" sldId="2147483737"/>
          </pc:sldLayoutMkLst>
          <pc:spChg chg="add mod">
            <ac:chgData name="Caron, Pierre Nicolas" userId="67919323-2a9e-407a-ba8f-538e7cd8aff0" providerId="ADAL" clId="{E6F5DD1E-23F5-4535-96E3-0BD1D65C3059}" dt="2023-02-16T07:20:55.445" v="33"/>
            <ac:spMkLst>
              <pc:docMk/>
              <pc:sldMasterMk cId="3529125948" sldId="2147483693"/>
              <pc:sldLayoutMk cId="1786085780" sldId="2147483737"/>
              <ac:spMk id="3" creationId="{6C04620A-0D4F-8897-F9D7-521EE4E56B94}"/>
            </ac:spMkLst>
          </pc:spChg>
        </pc:sldLayoutChg>
        <pc:sldLayoutChg chg="addSp modSp del">
          <pc:chgData name="Caron, Pierre Nicolas" userId="67919323-2a9e-407a-ba8f-538e7cd8aff0" providerId="ADAL" clId="{E6F5DD1E-23F5-4535-96E3-0BD1D65C3059}" dt="2023-02-16T07:23:32.676" v="57" actId="2696"/>
          <pc:sldLayoutMkLst>
            <pc:docMk/>
            <pc:sldMasterMk cId="3529125948" sldId="2147483693"/>
            <pc:sldLayoutMk cId="1497574204" sldId="2147483738"/>
          </pc:sldLayoutMkLst>
          <pc:spChg chg="add mod">
            <ac:chgData name="Caron, Pierre Nicolas" userId="67919323-2a9e-407a-ba8f-538e7cd8aff0" providerId="ADAL" clId="{E6F5DD1E-23F5-4535-96E3-0BD1D65C3059}" dt="2023-02-16T07:21:15.286" v="34"/>
            <ac:spMkLst>
              <pc:docMk/>
              <pc:sldMasterMk cId="3529125948" sldId="2147483693"/>
              <pc:sldLayoutMk cId="1497574204" sldId="2147483738"/>
              <ac:spMk id="3" creationId="{02380C3C-8461-1F62-716B-3FC05712EEA2}"/>
            </ac:spMkLst>
          </pc:spChg>
        </pc:sldLayoutChg>
        <pc:sldLayoutChg chg="del">
          <pc:chgData name="Caron, Pierre Nicolas" userId="67919323-2a9e-407a-ba8f-538e7cd8aff0" providerId="ADAL" clId="{E6F5DD1E-23F5-4535-96E3-0BD1D65C3059}" dt="2023-02-16T07:19:19.048" v="14" actId="2696"/>
          <pc:sldLayoutMkLst>
            <pc:docMk/>
            <pc:sldMasterMk cId="3529125948" sldId="2147483693"/>
            <pc:sldLayoutMk cId="1843801432" sldId="2147483738"/>
          </pc:sldLayoutMkLst>
        </pc:sldLayoutChg>
        <pc:sldLayoutChg chg="del">
          <pc:chgData name="Caron, Pierre Nicolas" userId="67919323-2a9e-407a-ba8f-538e7cd8aff0" providerId="ADAL" clId="{E6F5DD1E-23F5-4535-96E3-0BD1D65C3059}" dt="2023-02-16T07:19:19.079" v="15" actId="2696"/>
          <pc:sldLayoutMkLst>
            <pc:docMk/>
            <pc:sldMasterMk cId="3529125948" sldId="2147483693"/>
            <pc:sldLayoutMk cId="1448539266" sldId="2147483739"/>
          </pc:sldLayoutMkLst>
        </pc:sldLayoutChg>
        <pc:sldLayoutChg chg="addSp modSp del">
          <pc:chgData name="Caron, Pierre Nicolas" userId="67919323-2a9e-407a-ba8f-538e7cd8aff0" providerId="ADAL" clId="{E6F5DD1E-23F5-4535-96E3-0BD1D65C3059}" dt="2023-02-16T07:23:32.681" v="58" actId="2696"/>
          <pc:sldLayoutMkLst>
            <pc:docMk/>
            <pc:sldMasterMk cId="3529125948" sldId="2147483693"/>
            <pc:sldLayoutMk cId="2296659759" sldId="2147483739"/>
          </pc:sldLayoutMkLst>
          <pc:spChg chg="add mod">
            <ac:chgData name="Caron, Pierre Nicolas" userId="67919323-2a9e-407a-ba8f-538e7cd8aff0" providerId="ADAL" clId="{E6F5DD1E-23F5-4535-96E3-0BD1D65C3059}" dt="2023-02-16T07:21:16.946" v="35"/>
            <ac:spMkLst>
              <pc:docMk/>
              <pc:sldMasterMk cId="3529125948" sldId="2147483693"/>
              <pc:sldLayoutMk cId="2296659759" sldId="2147483739"/>
              <ac:spMk id="3" creationId="{E7F134A5-8803-1654-5689-56F8B13B6EC5}"/>
            </ac:spMkLst>
          </pc:spChg>
        </pc:sldLayoutChg>
        <pc:sldLayoutChg chg="addSp modSp del">
          <pc:chgData name="Caron, Pierre Nicolas" userId="67919323-2a9e-407a-ba8f-538e7cd8aff0" providerId="ADAL" clId="{E6F5DD1E-23F5-4535-96E3-0BD1D65C3059}" dt="2023-02-16T07:23:32.686" v="59" actId="2696"/>
          <pc:sldLayoutMkLst>
            <pc:docMk/>
            <pc:sldMasterMk cId="3529125948" sldId="2147483693"/>
            <pc:sldLayoutMk cId="499061597" sldId="2147483740"/>
          </pc:sldLayoutMkLst>
          <pc:spChg chg="add mod">
            <ac:chgData name="Caron, Pierre Nicolas" userId="67919323-2a9e-407a-ba8f-538e7cd8aff0" providerId="ADAL" clId="{E6F5DD1E-23F5-4535-96E3-0BD1D65C3059}" dt="2023-02-16T07:21:19.519" v="36"/>
            <ac:spMkLst>
              <pc:docMk/>
              <pc:sldMasterMk cId="3529125948" sldId="2147483693"/>
              <pc:sldLayoutMk cId="499061597" sldId="2147483740"/>
              <ac:spMk id="3" creationId="{4425A533-6784-C4E0-596E-617E643E70CF}"/>
            </ac:spMkLst>
          </pc:spChg>
        </pc:sldLayoutChg>
        <pc:sldLayoutChg chg="del">
          <pc:chgData name="Caron, Pierre Nicolas" userId="67919323-2a9e-407a-ba8f-538e7cd8aff0" providerId="ADAL" clId="{E6F5DD1E-23F5-4535-96E3-0BD1D65C3059}" dt="2023-02-16T07:19:19.112" v="16" actId="2696"/>
          <pc:sldLayoutMkLst>
            <pc:docMk/>
            <pc:sldMasterMk cId="3529125948" sldId="2147483693"/>
            <pc:sldLayoutMk cId="2081071390" sldId="2147483740"/>
          </pc:sldLayoutMkLst>
        </pc:sldLayoutChg>
        <pc:sldLayoutChg chg="del">
          <pc:chgData name="Caron, Pierre Nicolas" userId="67919323-2a9e-407a-ba8f-538e7cd8aff0" providerId="ADAL" clId="{E6F5DD1E-23F5-4535-96E3-0BD1D65C3059}" dt="2023-02-16T07:19:19.147" v="17" actId="2696"/>
          <pc:sldLayoutMkLst>
            <pc:docMk/>
            <pc:sldMasterMk cId="3529125948" sldId="2147483693"/>
            <pc:sldLayoutMk cId="795901915" sldId="2147483741"/>
          </pc:sldLayoutMkLst>
        </pc:sldLayoutChg>
        <pc:sldLayoutChg chg="addSp modSp del">
          <pc:chgData name="Caron, Pierre Nicolas" userId="67919323-2a9e-407a-ba8f-538e7cd8aff0" providerId="ADAL" clId="{E6F5DD1E-23F5-4535-96E3-0BD1D65C3059}" dt="2023-02-16T07:23:32.694" v="60" actId="2696"/>
          <pc:sldLayoutMkLst>
            <pc:docMk/>
            <pc:sldMasterMk cId="3529125948" sldId="2147483693"/>
            <pc:sldLayoutMk cId="1897772321" sldId="2147483741"/>
          </pc:sldLayoutMkLst>
          <pc:spChg chg="add mod">
            <ac:chgData name="Caron, Pierre Nicolas" userId="67919323-2a9e-407a-ba8f-538e7cd8aff0" providerId="ADAL" clId="{E6F5DD1E-23F5-4535-96E3-0BD1D65C3059}" dt="2023-02-16T07:21:21.369" v="37"/>
            <ac:spMkLst>
              <pc:docMk/>
              <pc:sldMasterMk cId="3529125948" sldId="2147483693"/>
              <pc:sldLayoutMk cId="1897772321" sldId="2147483741"/>
              <ac:spMk id="3" creationId="{9427B5A0-0843-5E27-5246-DDA88BA12FB6}"/>
            </ac:spMkLst>
          </pc:spChg>
        </pc:sldLayoutChg>
        <pc:sldLayoutChg chg="addSp modSp del">
          <pc:chgData name="Caron, Pierre Nicolas" userId="67919323-2a9e-407a-ba8f-538e7cd8aff0" providerId="ADAL" clId="{E6F5DD1E-23F5-4535-96E3-0BD1D65C3059}" dt="2023-02-16T07:23:32.699" v="61" actId="2696"/>
          <pc:sldLayoutMkLst>
            <pc:docMk/>
            <pc:sldMasterMk cId="3529125948" sldId="2147483693"/>
            <pc:sldLayoutMk cId="768364590" sldId="2147483742"/>
          </pc:sldLayoutMkLst>
          <pc:spChg chg="add mod">
            <ac:chgData name="Caron, Pierre Nicolas" userId="67919323-2a9e-407a-ba8f-538e7cd8aff0" providerId="ADAL" clId="{E6F5DD1E-23F5-4535-96E3-0BD1D65C3059}" dt="2023-02-16T07:21:22.996" v="38"/>
            <ac:spMkLst>
              <pc:docMk/>
              <pc:sldMasterMk cId="3529125948" sldId="2147483693"/>
              <pc:sldLayoutMk cId="768364590" sldId="2147483742"/>
              <ac:spMk id="3" creationId="{0B39C2E5-864A-9262-2E84-A6E2D98BE6A5}"/>
            </ac:spMkLst>
          </pc:spChg>
        </pc:sldLayoutChg>
        <pc:sldLayoutChg chg="del">
          <pc:chgData name="Caron, Pierre Nicolas" userId="67919323-2a9e-407a-ba8f-538e7cd8aff0" providerId="ADAL" clId="{E6F5DD1E-23F5-4535-96E3-0BD1D65C3059}" dt="2023-02-16T07:19:19.159" v="18" actId="2696"/>
          <pc:sldLayoutMkLst>
            <pc:docMk/>
            <pc:sldMasterMk cId="3529125948" sldId="2147483693"/>
            <pc:sldLayoutMk cId="2132754654" sldId="2147483742"/>
          </pc:sldLayoutMkLst>
        </pc:sldLayoutChg>
        <pc:sldLayoutChg chg="addSp modSp del">
          <pc:chgData name="Caron, Pierre Nicolas" userId="67919323-2a9e-407a-ba8f-538e7cd8aff0" providerId="ADAL" clId="{E6F5DD1E-23F5-4535-96E3-0BD1D65C3059}" dt="2023-02-16T07:23:32.704" v="62" actId="2696"/>
          <pc:sldLayoutMkLst>
            <pc:docMk/>
            <pc:sldMasterMk cId="3529125948" sldId="2147483693"/>
            <pc:sldLayoutMk cId="23081449" sldId="2147483743"/>
          </pc:sldLayoutMkLst>
          <pc:spChg chg="add mod">
            <ac:chgData name="Caron, Pierre Nicolas" userId="67919323-2a9e-407a-ba8f-538e7cd8aff0" providerId="ADAL" clId="{E6F5DD1E-23F5-4535-96E3-0BD1D65C3059}" dt="2023-02-16T07:21:24.482" v="39"/>
            <ac:spMkLst>
              <pc:docMk/>
              <pc:sldMasterMk cId="3529125948" sldId="2147483693"/>
              <pc:sldLayoutMk cId="23081449" sldId="2147483743"/>
              <ac:spMk id="3" creationId="{12D884AE-BDD0-2157-8F9B-848BE0E6A359}"/>
            </ac:spMkLst>
          </pc:spChg>
        </pc:sldLayoutChg>
        <pc:sldLayoutChg chg="del">
          <pc:chgData name="Caron, Pierre Nicolas" userId="67919323-2a9e-407a-ba8f-538e7cd8aff0" providerId="ADAL" clId="{E6F5DD1E-23F5-4535-96E3-0BD1D65C3059}" dt="2023-02-16T07:19:19.165" v="19" actId="2696"/>
          <pc:sldLayoutMkLst>
            <pc:docMk/>
            <pc:sldMasterMk cId="3529125948" sldId="2147483693"/>
            <pc:sldLayoutMk cId="3996154414" sldId="2147483743"/>
          </pc:sldLayoutMkLst>
        </pc:sldLayoutChg>
        <pc:sldLayoutChg chg="del">
          <pc:chgData name="Caron, Pierre Nicolas" userId="67919323-2a9e-407a-ba8f-538e7cd8aff0" providerId="ADAL" clId="{E6F5DD1E-23F5-4535-96E3-0BD1D65C3059}" dt="2023-02-16T07:19:19.178" v="20" actId="2696"/>
          <pc:sldLayoutMkLst>
            <pc:docMk/>
            <pc:sldMasterMk cId="3529125948" sldId="2147483693"/>
            <pc:sldLayoutMk cId="2490008005" sldId="2147483744"/>
          </pc:sldLayoutMkLst>
        </pc:sldLayoutChg>
        <pc:sldLayoutChg chg="addSp modSp del">
          <pc:chgData name="Caron, Pierre Nicolas" userId="67919323-2a9e-407a-ba8f-538e7cd8aff0" providerId="ADAL" clId="{E6F5DD1E-23F5-4535-96E3-0BD1D65C3059}" dt="2023-02-16T07:23:32.711" v="63" actId="2696"/>
          <pc:sldLayoutMkLst>
            <pc:docMk/>
            <pc:sldMasterMk cId="3529125948" sldId="2147483693"/>
            <pc:sldLayoutMk cId="3315691678" sldId="2147483744"/>
          </pc:sldLayoutMkLst>
          <pc:spChg chg="add mod">
            <ac:chgData name="Caron, Pierre Nicolas" userId="67919323-2a9e-407a-ba8f-538e7cd8aff0" providerId="ADAL" clId="{E6F5DD1E-23F5-4535-96E3-0BD1D65C3059}" dt="2023-02-16T07:21:25.920" v="40"/>
            <ac:spMkLst>
              <pc:docMk/>
              <pc:sldMasterMk cId="3529125948" sldId="2147483693"/>
              <pc:sldLayoutMk cId="3315691678" sldId="2147483744"/>
              <ac:spMk id="3" creationId="{62B53CAF-5662-7F9E-84FA-567A2554A885}"/>
            </ac:spMkLst>
          </pc:spChg>
        </pc:sldLayoutChg>
        <pc:sldLayoutChg chg="addSp modSp del">
          <pc:chgData name="Caron, Pierre Nicolas" userId="67919323-2a9e-407a-ba8f-538e7cd8aff0" providerId="ADAL" clId="{E6F5DD1E-23F5-4535-96E3-0BD1D65C3059}" dt="2023-02-16T07:23:32.715" v="64" actId="2696"/>
          <pc:sldLayoutMkLst>
            <pc:docMk/>
            <pc:sldMasterMk cId="3529125948" sldId="2147483693"/>
            <pc:sldLayoutMk cId="1612546018" sldId="2147483745"/>
          </pc:sldLayoutMkLst>
          <pc:spChg chg="add mod">
            <ac:chgData name="Caron, Pierre Nicolas" userId="67919323-2a9e-407a-ba8f-538e7cd8aff0" providerId="ADAL" clId="{E6F5DD1E-23F5-4535-96E3-0BD1D65C3059}" dt="2023-02-16T07:21:27.346" v="41"/>
            <ac:spMkLst>
              <pc:docMk/>
              <pc:sldMasterMk cId="3529125948" sldId="2147483693"/>
              <pc:sldLayoutMk cId="1612546018" sldId="2147483745"/>
              <ac:spMk id="3" creationId="{B689A229-96BE-BDA7-C2C7-3576161AA766}"/>
            </ac:spMkLst>
          </pc:spChg>
        </pc:sldLayoutChg>
        <pc:sldLayoutChg chg="del">
          <pc:chgData name="Caron, Pierre Nicolas" userId="67919323-2a9e-407a-ba8f-538e7cd8aff0" providerId="ADAL" clId="{E6F5DD1E-23F5-4535-96E3-0BD1D65C3059}" dt="2023-02-16T07:19:19.188" v="21" actId="2696"/>
          <pc:sldLayoutMkLst>
            <pc:docMk/>
            <pc:sldMasterMk cId="3529125948" sldId="2147483693"/>
            <pc:sldLayoutMk cId="1895922672" sldId="2147483745"/>
          </pc:sldLayoutMkLst>
        </pc:sldLayoutChg>
        <pc:sldLayoutChg chg="addSp modSp del">
          <pc:chgData name="Caron, Pierre Nicolas" userId="67919323-2a9e-407a-ba8f-538e7cd8aff0" providerId="ADAL" clId="{E6F5DD1E-23F5-4535-96E3-0BD1D65C3059}" dt="2023-02-16T07:23:32.721" v="65" actId="2696"/>
          <pc:sldLayoutMkLst>
            <pc:docMk/>
            <pc:sldMasterMk cId="3529125948" sldId="2147483693"/>
            <pc:sldLayoutMk cId="2688094296" sldId="2147483746"/>
          </pc:sldLayoutMkLst>
          <pc:spChg chg="add mod">
            <ac:chgData name="Caron, Pierre Nicolas" userId="67919323-2a9e-407a-ba8f-538e7cd8aff0" providerId="ADAL" clId="{E6F5DD1E-23F5-4535-96E3-0BD1D65C3059}" dt="2023-02-16T07:21:29.101" v="42"/>
            <ac:spMkLst>
              <pc:docMk/>
              <pc:sldMasterMk cId="3529125948" sldId="2147483693"/>
              <pc:sldLayoutMk cId="2688094296" sldId="2147483746"/>
              <ac:spMk id="3" creationId="{9D09FA0C-7F7A-A719-94A1-90EF5C237173}"/>
            </ac:spMkLst>
          </pc:spChg>
        </pc:sldLayoutChg>
        <pc:sldLayoutChg chg="del">
          <pc:chgData name="Caron, Pierre Nicolas" userId="67919323-2a9e-407a-ba8f-538e7cd8aff0" providerId="ADAL" clId="{E6F5DD1E-23F5-4535-96E3-0BD1D65C3059}" dt="2023-02-16T07:19:19.194" v="22" actId="2696"/>
          <pc:sldLayoutMkLst>
            <pc:docMk/>
            <pc:sldMasterMk cId="3529125948" sldId="2147483693"/>
            <pc:sldLayoutMk cId="3386952635" sldId="2147483746"/>
          </pc:sldLayoutMkLst>
        </pc:sldLayoutChg>
        <pc:sldLayoutChg chg="addSp modSp del">
          <pc:chgData name="Caron, Pierre Nicolas" userId="67919323-2a9e-407a-ba8f-538e7cd8aff0" providerId="ADAL" clId="{E6F5DD1E-23F5-4535-96E3-0BD1D65C3059}" dt="2023-02-16T07:23:32.728" v="66" actId="2696"/>
          <pc:sldLayoutMkLst>
            <pc:docMk/>
            <pc:sldMasterMk cId="3529125948" sldId="2147483693"/>
            <pc:sldLayoutMk cId="3495641278" sldId="2147483747"/>
          </pc:sldLayoutMkLst>
          <pc:spChg chg="add mod">
            <ac:chgData name="Caron, Pierre Nicolas" userId="67919323-2a9e-407a-ba8f-538e7cd8aff0" providerId="ADAL" clId="{E6F5DD1E-23F5-4535-96E3-0BD1D65C3059}" dt="2023-02-16T07:21:30.850" v="43"/>
            <ac:spMkLst>
              <pc:docMk/>
              <pc:sldMasterMk cId="3529125948" sldId="2147483693"/>
              <pc:sldLayoutMk cId="3495641278" sldId="2147483747"/>
              <ac:spMk id="3" creationId="{F18852E6-36FA-CC43-B1A8-77B9DA7E6924}"/>
            </ac:spMkLst>
          </pc:spChg>
        </pc:sldLayoutChg>
        <pc:sldLayoutChg chg="del">
          <pc:chgData name="Caron, Pierre Nicolas" userId="67919323-2a9e-407a-ba8f-538e7cd8aff0" providerId="ADAL" clId="{E6F5DD1E-23F5-4535-96E3-0BD1D65C3059}" dt="2023-02-16T07:19:19.198" v="23" actId="2696"/>
          <pc:sldLayoutMkLst>
            <pc:docMk/>
            <pc:sldMasterMk cId="3529125948" sldId="2147483693"/>
            <pc:sldLayoutMk cId="4029651242" sldId="2147483747"/>
          </pc:sldLayoutMkLst>
        </pc:sldLayoutChg>
        <pc:sldLayoutChg chg="addSp modSp del">
          <pc:chgData name="Caron, Pierre Nicolas" userId="67919323-2a9e-407a-ba8f-538e7cd8aff0" providerId="ADAL" clId="{E6F5DD1E-23F5-4535-96E3-0BD1D65C3059}" dt="2023-02-16T07:23:32.732" v="67" actId="2696"/>
          <pc:sldLayoutMkLst>
            <pc:docMk/>
            <pc:sldMasterMk cId="3529125948" sldId="2147483693"/>
            <pc:sldLayoutMk cId="2059765770" sldId="2147483748"/>
          </pc:sldLayoutMkLst>
          <pc:spChg chg="add mod">
            <ac:chgData name="Caron, Pierre Nicolas" userId="67919323-2a9e-407a-ba8f-538e7cd8aff0" providerId="ADAL" clId="{E6F5DD1E-23F5-4535-96E3-0BD1D65C3059}" dt="2023-02-16T07:21:39.136" v="44"/>
            <ac:spMkLst>
              <pc:docMk/>
              <pc:sldMasterMk cId="3529125948" sldId="2147483693"/>
              <pc:sldLayoutMk cId="2059765770" sldId="2147483748"/>
              <ac:spMk id="3" creationId="{74A1CF8E-5989-9090-E6D6-EBA722AEB1A4}"/>
            </ac:spMkLst>
          </pc:spChg>
        </pc:sldLayoutChg>
        <pc:sldLayoutChg chg="del">
          <pc:chgData name="Caron, Pierre Nicolas" userId="67919323-2a9e-407a-ba8f-538e7cd8aff0" providerId="ADAL" clId="{E6F5DD1E-23F5-4535-96E3-0BD1D65C3059}" dt="2023-02-16T07:19:19.198" v="24" actId="2696"/>
          <pc:sldLayoutMkLst>
            <pc:docMk/>
            <pc:sldMasterMk cId="3529125948" sldId="2147483693"/>
            <pc:sldLayoutMk cId="3638564399" sldId="2147483748"/>
          </pc:sldLayoutMkLst>
        </pc:sldLayoutChg>
        <pc:sldLayoutChg chg="del">
          <pc:chgData name="Caron, Pierre Nicolas" userId="67919323-2a9e-407a-ba8f-538e7cd8aff0" providerId="ADAL" clId="{E6F5DD1E-23F5-4535-96E3-0BD1D65C3059}" dt="2023-02-16T07:19:19.205" v="25" actId="2696"/>
          <pc:sldLayoutMkLst>
            <pc:docMk/>
            <pc:sldMasterMk cId="3529125948" sldId="2147483693"/>
            <pc:sldLayoutMk cId="1442919906" sldId="2147483749"/>
          </pc:sldLayoutMkLst>
        </pc:sldLayoutChg>
        <pc:sldLayoutChg chg="addSp modSp del">
          <pc:chgData name="Caron, Pierre Nicolas" userId="67919323-2a9e-407a-ba8f-538e7cd8aff0" providerId="ADAL" clId="{E6F5DD1E-23F5-4535-96E3-0BD1D65C3059}" dt="2023-02-16T07:23:32.738" v="68" actId="2696"/>
          <pc:sldLayoutMkLst>
            <pc:docMk/>
            <pc:sldMasterMk cId="3529125948" sldId="2147483693"/>
            <pc:sldLayoutMk cId="1652769000" sldId="2147483749"/>
          </pc:sldLayoutMkLst>
          <pc:spChg chg="add mod">
            <ac:chgData name="Caron, Pierre Nicolas" userId="67919323-2a9e-407a-ba8f-538e7cd8aff0" providerId="ADAL" clId="{E6F5DD1E-23F5-4535-96E3-0BD1D65C3059}" dt="2023-02-16T07:21:41.485" v="45"/>
            <ac:spMkLst>
              <pc:docMk/>
              <pc:sldMasterMk cId="3529125948" sldId="2147483693"/>
              <pc:sldLayoutMk cId="1652769000" sldId="2147483749"/>
              <ac:spMk id="3" creationId="{52AFC50B-8328-4AA5-FB6C-0D0128F6CF1D}"/>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61804"/>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613" y="0"/>
            <a:ext cx="2971800" cy="461804"/>
          </a:xfrm>
          <a:prstGeom prst="rect">
            <a:avLst/>
          </a:prstGeom>
        </p:spPr>
        <p:txBody>
          <a:bodyPr vert="horz" lIns="91440" tIns="45720" rIns="91440" bIns="45720" rtlCol="0"/>
          <a:lstStyle>
            <a:lvl1pPr algn="r">
              <a:defRPr sz="1200"/>
            </a:lvl1pPr>
          </a:lstStyle>
          <a:p>
            <a:fld id="{7F934502-8ACC-40A0-B3AA-8EE045A3A8AA}" type="datetimeFigureOut">
              <a:rPr lang="fr-FR" smtClean="0"/>
              <a:t>16/02/2023</a:t>
            </a:fld>
            <a:endParaRPr lang="fr-FR" dirty="0"/>
          </a:p>
        </p:txBody>
      </p:sp>
      <p:sp>
        <p:nvSpPr>
          <p:cNvPr id="4" name="Espace réservé du pied de page 3"/>
          <p:cNvSpPr>
            <a:spLocks noGrp="1"/>
          </p:cNvSpPr>
          <p:nvPr>
            <p:ph type="ftr" sz="quarter" idx="2"/>
          </p:nvPr>
        </p:nvSpPr>
        <p:spPr>
          <a:xfrm>
            <a:off x="0" y="8772669"/>
            <a:ext cx="2971800" cy="461804"/>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613" y="8772669"/>
            <a:ext cx="2971800" cy="461804"/>
          </a:xfrm>
          <a:prstGeom prst="rect">
            <a:avLst/>
          </a:prstGeom>
        </p:spPr>
        <p:txBody>
          <a:bodyPr vert="horz" lIns="91440" tIns="45720" rIns="91440" bIns="45720" rtlCol="0" anchor="b"/>
          <a:lstStyle>
            <a:lvl1pPr algn="r">
              <a:defRPr sz="1200"/>
            </a:lvl1pPr>
          </a:lstStyle>
          <a:p>
            <a:fld id="{263972A4-7C37-4102-93A8-CDD59C4DC418}" type="slidenum">
              <a:rPr lang="fr-FR" smtClean="0"/>
              <a:t>‹N°›</a:t>
            </a:fld>
            <a:endParaRPr lang="fr-FR" dirty="0"/>
          </a:p>
        </p:txBody>
      </p:sp>
    </p:spTree>
    <p:extLst>
      <p:ext uri="{BB962C8B-B14F-4D97-AF65-F5344CB8AC3E}">
        <p14:creationId xmlns:p14="http://schemas.microsoft.com/office/powerpoint/2010/main" val="21156542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61804"/>
          </a:xfrm>
          <a:prstGeom prst="rect">
            <a:avLst/>
          </a:prstGeom>
        </p:spPr>
        <p:txBody>
          <a:bodyPr vert="horz" lIns="91440" tIns="45720" rIns="91440" bIns="45720" rtlCol="0"/>
          <a:lstStyle>
            <a:lvl1pPr algn="l">
              <a:defRPr sz="1200"/>
            </a:lvl1pPr>
          </a:lstStyle>
          <a:p>
            <a:endParaRPr lang="en-US" dirty="0"/>
          </a:p>
        </p:txBody>
      </p:sp>
      <p:sp>
        <p:nvSpPr>
          <p:cNvPr id="3" name="Espace réservé de la date 2"/>
          <p:cNvSpPr>
            <a:spLocks noGrp="1"/>
          </p:cNvSpPr>
          <p:nvPr>
            <p:ph type="dt" idx="1"/>
          </p:nvPr>
        </p:nvSpPr>
        <p:spPr>
          <a:xfrm>
            <a:off x="3884613" y="0"/>
            <a:ext cx="2971800" cy="461804"/>
          </a:xfrm>
          <a:prstGeom prst="rect">
            <a:avLst/>
          </a:prstGeom>
        </p:spPr>
        <p:txBody>
          <a:bodyPr vert="horz" lIns="91440" tIns="45720" rIns="91440" bIns="45720" rtlCol="0"/>
          <a:lstStyle>
            <a:lvl1pPr algn="r">
              <a:defRPr sz="1200"/>
            </a:lvl1pPr>
          </a:lstStyle>
          <a:p>
            <a:fld id="{7D97F37F-09B1-4B29-9927-D3D3C0E89B0B}" type="datetimeFigureOut">
              <a:rPr lang="en-US" smtClean="0"/>
              <a:t>2/16/2023</a:t>
            </a:fld>
            <a:endParaRPr lang="en-US" dirty="0"/>
          </a:p>
        </p:txBody>
      </p:sp>
      <p:sp>
        <p:nvSpPr>
          <p:cNvPr id="4" name="Espace réservé de l'image des diapositives 3"/>
          <p:cNvSpPr>
            <a:spLocks noGrp="1" noRot="1" noChangeAspect="1"/>
          </p:cNvSpPr>
          <p:nvPr>
            <p:ph type="sldImg" idx="2"/>
          </p:nvPr>
        </p:nvSpPr>
        <p:spPr>
          <a:xfrm>
            <a:off x="349250" y="692150"/>
            <a:ext cx="6159500" cy="3463925"/>
          </a:xfrm>
          <a:prstGeom prst="rect">
            <a:avLst/>
          </a:prstGeom>
          <a:noFill/>
          <a:ln w="12700">
            <a:solidFill>
              <a:prstClr val="black"/>
            </a:solidFill>
          </a:ln>
        </p:spPr>
        <p:txBody>
          <a:bodyPr vert="horz" lIns="91440" tIns="45720" rIns="91440" bIns="45720" rtlCol="0" anchor="ctr"/>
          <a:lstStyle/>
          <a:p>
            <a:endParaRPr lang="en-US" dirty="0"/>
          </a:p>
        </p:txBody>
      </p:sp>
      <p:sp>
        <p:nvSpPr>
          <p:cNvPr id="5" name="Espace réservé des commentaires 4"/>
          <p:cNvSpPr>
            <a:spLocks noGrp="1"/>
          </p:cNvSpPr>
          <p:nvPr>
            <p:ph type="body" sz="quarter" idx="3"/>
          </p:nvPr>
        </p:nvSpPr>
        <p:spPr>
          <a:xfrm>
            <a:off x="685800" y="4387136"/>
            <a:ext cx="5486400" cy="415623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772669"/>
            <a:ext cx="2971800" cy="461804"/>
          </a:xfrm>
          <a:prstGeom prst="rect">
            <a:avLst/>
          </a:prstGeom>
        </p:spPr>
        <p:txBody>
          <a:bodyPr vert="horz" lIns="91440" tIns="45720" rIns="91440" bIns="45720"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3884613" y="8772669"/>
            <a:ext cx="2971800" cy="461804"/>
          </a:xfrm>
          <a:prstGeom prst="rect">
            <a:avLst/>
          </a:prstGeom>
        </p:spPr>
        <p:txBody>
          <a:bodyPr vert="horz" lIns="91440" tIns="45720" rIns="91440" bIns="45720" rtlCol="0" anchor="b"/>
          <a:lstStyle>
            <a:lvl1pPr algn="r">
              <a:defRPr sz="1200"/>
            </a:lvl1pPr>
          </a:lstStyle>
          <a:p>
            <a:fld id="{A737F486-80D2-4AA6-B466-E7A544642511}" type="slidenum">
              <a:rPr lang="en-US" smtClean="0"/>
              <a:t>‹N°›</a:t>
            </a:fld>
            <a:endParaRPr lang="en-US" dirty="0"/>
          </a:p>
        </p:txBody>
      </p:sp>
    </p:spTree>
    <p:extLst>
      <p:ext uri="{BB962C8B-B14F-4D97-AF65-F5344CB8AC3E}">
        <p14:creationId xmlns:p14="http://schemas.microsoft.com/office/powerpoint/2010/main" val="394197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_titre_Génér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1890FE2B-641A-8E73-1990-5C67784DF92C}"/>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155231122"/>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042102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Tree>
    <p:extLst>
      <p:ext uri="{BB962C8B-B14F-4D97-AF65-F5344CB8AC3E}">
        <p14:creationId xmlns:p14="http://schemas.microsoft.com/office/powerpoint/2010/main" val="30523781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Génériqu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6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ctr"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39B770C-F11E-5651-83B9-6CC86156AF5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7563552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novation">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A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5B33A84C-D706-C891-15EE-633C499096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3740534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cendi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8BDBEC30-E558-1B40-FC34-3341D16EF63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306281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Securité électroniq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227CA0B4-599B-979D-1A6B-23859CC6B6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812239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S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1DB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6A0F013B-DA24-1740-FEB0-0D075738457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4090319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H">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AA72D3C1-D5FF-152B-7131-53D7A3453C1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5619751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Chubb visiON+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58B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B4B4486-3C15-02B2-3941-B1455E2559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8127648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5E7B15-1AED-F9E3-2247-982925817822}"/>
              </a:ext>
            </a:extLst>
          </p:cNvPr>
          <p:cNvSpPr>
            <a:spLocks noGrp="1"/>
          </p:cNvSpPr>
          <p:nvPr>
            <p:ph sz="half" idx="2"/>
          </p:nvPr>
        </p:nvSpPr>
        <p:spPr>
          <a:xfrm>
            <a:off x="4808831" y="1057276"/>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Tree>
    <p:extLst>
      <p:ext uri="{BB962C8B-B14F-4D97-AF65-F5344CB8AC3E}">
        <p14:creationId xmlns:p14="http://schemas.microsoft.com/office/powerpoint/2010/main" val="1080462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Slide_titre_securité-electron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66032446-95A6-2B5D-61CD-C0806619ED67}"/>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70509751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
        <p:nvSpPr>
          <p:cNvPr id="10" name="Content Placeholder 2">
            <a:extLst>
              <a:ext uri="{FF2B5EF4-FFF2-40B4-BE49-F238E27FC236}">
                <a16:creationId xmlns:a16="http://schemas.microsoft.com/office/drawing/2014/main" id="{F264E760-83DC-F441-8F32-E70A0D4F696C}"/>
              </a:ext>
            </a:extLst>
          </p:cNvPr>
          <p:cNvSpPr>
            <a:spLocks noGrp="1"/>
          </p:cNvSpPr>
          <p:nvPr>
            <p:ph sz="half" idx="15"/>
          </p:nvPr>
        </p:nvSpPr>
        <p:spPr>
          <a:xfrm>
            <a:off x="3292530"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63381D5-90FA-5347-9058-012A42C930DC}"/>
              </a:ext>
            </a:extLst>
          </p:cNvPr>
          <p:cNvSpPr>
            <a:spLocks noGrp="1"/>
          </p:cNvSpPr>
          <p:nvPr>
            <p:ph sz="half" idx="16"/>
          </p:nvPr>
        </p:nvSpPr>
        <p:spPr>
          <a:xfrm>
            <a:off x="6104046"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176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5A9DE1F-13ED-C433-E393-2F16097C7023}"/>
              </a:ext>
            </a:extLst>
          </p:cNvPr>
          <p:cNvSpPr>
            <a:spLocks noGrp="1"/>
          </p:cNvSpPr>
          <p:nvPr>
            <p:ph sz="half" idx="13"/>
          </p:nvPr>
        </p:nvSpPr>
        <p:spPr>
          <a:xfrm>
            <a:off x="481014"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505B8BF-D966-53F2-E21D-202C5F3772C7}"/>
              </a:ext>
            </a:extLst>
          </p:cNvPr>
          <p:cNvSpPr>
            <a:spLocks noGrp="1"/>
          </p:cNvSpPr>
          <p:nvPr>
            <p:ph sz="half" idx="2"/>
          </p:nvPr>
        </p:nvSpPr>
        <p:spPr>
          <a:xfrm>
            <a:off x="4638675"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13D3782-749E-3D18-CEA1-C2F6A02EEEC1}"/>
              </a:ext>
            </a:extLst>
          </p:cNvPr>
          <p:cNvSpPr>
            <a:spLocks noGrp="1"/>
          </p:cNvSpPr>
          <p:nvPr>
            <p:ph type="body" idx="1"/>
          </p:nvPr>
        </p:nvSpPr>
        <p:spPr>
          <a:xfrm>
            <a:off x="481015" y="907496"/>
            <a:ext cx="3886200"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C5183C6E-3407-0FA3-A16D-23C4DCF3AC63}"/>
              </a:ext>
            </a:extLst>
          </p:cNvPr>
          <p:cNvSpPr>
            <a:spLocks noGrp="1"/>
          </p:cNvSpPr>
          <p:nvPr>
            <p:ph type="body" sz="quarter" idx="3"/>
          </p:nvPr>
        </p:nvSpPr>
        <p:spPr>
          <a:xfrm>
            <a:off x="4638675" y="907496"/>
            <a:ext cx="3886201"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Slide Number Placeholder 8">
            <a:extLst>
              <a:ext uri="{FF2B5EF4-FFF2-40B4-BE49-F238E27FC236}">
                <a16:creationId xmlns:a16="http://schemas.microsoft.com/office/drawing/2014/main" id="{307829C5-6FBE-395E-FD29-2EC280CD546F}"/>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2" name="Title 1">
            <a:extLst>
              <a:ext uri="{FF2B5EF4-FFF2-40B4-BE49-F238E27FC236}">
                <a16:creationId xmlns:a16="http://schemas.microsoft.com/office/drawing/2014/main" id="{2C544070-F48D-69A3-7C84-CEA108A859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43569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8877-2720-4F63-8769-91D255BB1937}"/>
              </a:ext>
            </a:extLst>
          </p:cNvPr>
          <p:cNvSpPr>
            <a:spLocks noGrp="1"/>
          </p:cNvSpPr>
          <p:nvPr>
            <p:ph type="title"/>
          </p:nvPr>
        </p:nvSpPr>
        <p:spPr/>
        <p:txBody>
          <a:bodyPr/>
          <a:lstStyle>
            <a:lvl1pPr>
              <a:defRPr/>
            </a:lvl1pPr>
          </a:lstStyle>
          <a:p>
            <a:endParaRPr lang="fr-FR" noProof="0" dirty="0"/>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7234728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21D898-942E-4091-667F-13F1D741B349}"/>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261270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9_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7193187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numCol="3"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5287421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4021931" cy="3135664"/>
          </a:xfrm>
        </p:spPr>
        <p:txBody>
          <a:bodyPr numCol="1" spcCol="180000"/>
          <a:lstStyle>
            <a:lvl3pPr>
              <a:spcBef>
                <a:spcPts val="825"/>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79689480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0"/>
            <a:ext cx="2636042" cy="3110573"/>
          </a:xfrm>
        </p:spPr>
        <p:txBody>
          <a:bodyPr/>
          <a:lstStyle>
            <a:lvl1pPr>
              <a:defRPr sz="900"/>
            </a:lvl1pPr>
            <a:lvl2pPr>
              <a:defRPr sz="825"/>
            </a:lvl2pPr>
            <a:lvl3pPr>
              <a:defRPr sz="825"/>
            </a:lvl3pPr>
            <a:lvl4pPr>
              <a:defRPr sz="788"/>
            </a:lvl4pPr>
            <a:lvl5pP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709645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Slide_titre_RS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FD709A47-AC1D-9983-B3CD-D3DBFB1ECE54}"/>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63561851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Slide_titre_incendi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1256F7A1-98C3-7931-3ED0-7D56FFB5312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76221331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3" y="1057276"/>
            <a:ext cx="8181975" cy="3799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146796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5813117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numCol="3"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6946739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4021931" cy="3135664"/>
          </a:xfrm>
        </p:spPr>
        <p:txBody>
          <a:bodyPr numCol="1" spcCol="180000"/>
          <a:lstStyle>
            <a:lvl3pPr>
              <a:spcBef>
                <a:spcPts val="825"/>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1066028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0"/>
            <a:ext cx="2636042" cy="3110573"/>
          </a:xfrm>
        </p:spPr>
        <p:txBody>
          <a:bodyPr/>
          <a:lstStyle>
            <a:lvl1pPr>
              <a:defRPr sz="900"/>
            </a:lvl1pPr>
            <a:lvl2pPr>
              <a:defRPr sz="825"/>
            </a:lvl2pPr>
            <a:lvl3pPr>
              <a:defRPr sz="825"/>
            </a:lvl3pPr>
            <a:lvl4pPr>
              <a:defRPr sz="788"/>
            </a:lvl4pPr>
            <a:lvl5pP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17873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6.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4.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45E887-2BA7-B6D2-E61F-6B6B92609E5D}"/>
              </a:ext>
            </a:extLst>
          </p:cNvPr>
          <p:cNvSpPr txBox="1"/>
          <p:nvPr userDrawn="1"/>
        </p:nvSpPr>
        <p:spPr>
          <a:xfrm>
            <a:off x="479959" y="4941431"/>
            <a:ext cx="8181974" cy="92333"/>
          </a:xfrm>
          <a:prstGeom prst="rect">
            <a:avLst/>
          </a:prstGeom>
          <a:noFill/>
        </p:spPr>
        <p:txBody>
          <a:bodyPr wrap="square" lIns="0" tIns="0" rIns="0" bIns="0" anchor="b" anchorCtr="0">
            <a:spAutoFit/>
          </a:bodyPr>
          <a:lstStyle/>
          <a:p>
            <a:pPr marL="0" algn="r"/>
            <a:r>
              <a:rPr lang="en-US" sz="600" dirty="0">
                <a:solidFill>
                  <a:schemeClr val="bg1">
                    <a:lumMod val="50000"/>
                  </a:schemeClr>
                </a:solidFill>
              </a:rPr>
              <a:t>©2023 Chubb Fire &amp; Security. All Rights Reserved.</a:t>
            </a:r>
          </a:p>
        </p:txBody>
      </p:sp>
      <p:grpSp>
        <p:nvGrpSpPr>
          <p:cNvPr id="7" name="Gridlines" hidden="1">
            <a:extLst>
              <a:ext uri="{FF2B5EF4-FFF2-40B4-BE49-F238E27FC236}">
                <a16:creationId xmlns:a16="http://schemas.microsoft.com/office/drawing/2014/main" id="{75712DD0-BBF6-2162-FF84-97F053C1BEC2}"/>
              </a:ext>
            </a:extLst>
          </p:cNvPr>
          <p:cNvGrpSpPr/>
          <p:nvPr userDrawn="1"/>
        </p:nvGrpSpPr>
        <p:grpSpPr>
          <a:xfrm>
            <a:off x="0" y="-132457"/>
            <a:ext cx="9144029" cy="84808"/>
            <a:chOff x="-1" y="-176609"/>
            <a:chExt cx="12192039" cy="113077"/>
          </a:xfrm>
        </p:grpSpPr>
        <p:sp>
          <p:nvSpPr>
            <p:cNvPr id="10" name="Rectangle 9">
              <a:extLst>
                <a:ext uri="{FF2B5EF4-FFF2-40B4-BE49-F238E27FC236}">
                  <a16:creationId xmlns:a16="http://schemas.microsoft.com/office/drawing/2014/main" id="{A8774935-F24F-DB41-CB84-B5C4F415196D}"/>
                </a:ext>
              </a:extLst>
            </p:cNvPr>
            <p:cNvSpPr/>
            <p:nvPr userDrawn="1"/>
          </p:nvSpPr>
          <p:spPr>
            <a:xfrm flipV="1">
              <a:off x="415781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1" name="Rectangle 10">
              <a:extLst>
                <a:ext uri="{FF2B5EF4-FFF2-40B4-BE49-F238E27FC236}">
                  <a16:creationId xmlns:a16="http://schemas.microsoft.com/office/drawing/2014/main" id="{E22A7A23-9066-9A2F-12BA-64219710B808}"/>
                </a:ext>
              </a:extLst>
            </p:cNvPr>
            <p:cNvSpPr/>
            <p:nvPr userDrawn="1"/>
          </p:nvSpPr>
          <p:spPr>
            <a:xfrm flipV="1">
              <a:off x="785423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2" name="Rectangle 11">
              <a:extLst>
                <a:ext uri="{FF2B5EF4-FFF2-40B4-BE49-F238E27FC236}">
                  <a16:creationId xmlns:a16="http://schemas.microsoft.com/office/drawing/2014/main" id="{159EC9EA-CC50-93FD-E35C-9039E6BF63FA}"/>
                </a:ext>
              </a:extLst>
            </p:cNvPr>
            <p:cNvSpPr/>
            <p:nvPr userDrawn="1"/>
          </p:nvSpPr>
          <p:spPr>
            <a:xfrm flipV="1">
              <a:off x="323371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3" name="Rectangle 12">
              <a:extLst>
                <a:ext uri="{FF2B5EF4-FFF2-40B4-BE49-F238E27FC236}">
                  <a16:creationId xmlns:a16="http://schemas.microsoft.com/office/drawing/2014/main" id="{1555253B-C8B9-B213-0549-C2CABE83767A}"/>
                </a:ext>
              </a:extLst>
            </p:cNvPr>
            <p:cNvSpPr/>
            <p:nvPr userDrawn="1"/>
          </p:nvSpPr>
          <p:spPr>
            <a:xfrm flipV="1">
              <a:off x="230960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4" name="Rectangle 13">
              <a:extLst>
                <a:ext uri="{FF2B5EF4-FFF2-40B4-BE49-F238E27FC236}">
                  <a16:creationId xmlns:a16="http://schemas.microsoft.com/office/drawing/2014/main" id="{E853E685-AFB0-3808-02C0-41443FB78C4F}"/>
                </a:ext>
              </a:extLst>
            </p:cNvPr>
            <p:cNvSpPr/>
            <p:nvPr userDrawn="1"/>
          </p:nvSpPr>
          <p:spPr>
            <a:xfrm flipV="1">
              <a:off x="138550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5" name="Rectangle 14">
              <a:extLst>
                <a:ext uri="{FF2B5EF4-FFF2-40B4-BE49-F238E27FC236}">
                  <a16:creationId xmlns:a16="http://schemas.microsoft.com/office/drawing/2014/main" id="{0839E96B-AA98-8740-AD85-F44E2A1506CA}"/>
                </a:ext>
              </a:extLst>
            </p:cNvPr>
            <p:cNvSpPr/>
            <p:nvPr userDrawn="1"/>
          </p:nvSpPr>
          <p:spPr>
            <a:xfrm flipV="1">
              <a:off x="-1" y="-174106"/>
              <a:ext cx="6413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6" name="Rectangle 15">
              <a:extLst>
                <a:ext uri="{FF2B5EF4-FFF2-40B4-BE49-F238E27FC236}">
                  <a16:creationId xmlns:a16="http://schemas.microsoft.com/office/drawing/2014/main" id="{0435EF18-40B9-9508-592E-825ACDB0B0E2}"/>
                </a:ext>
              </a:extLst>
            </p:cNvPr>
            <p:cNvSpPr/>
            <p:nvPr userDrawn="1"/>
          </p:nvSpPr>
          <p:spPr>
            <a:xfrm flipV="1">
              <a:off x="508191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7" name="Rectangle 16">
              <a:extLst>
                <a:ext uri="{FF2B5EF4-FFF2-40B4-BE49-F238E27FC236}">
                  <a16:creationId xmlns:a16="http://schemas.microsoft.com/office/drawing/2014/main" id="{EBF907C7-C78D-3E5D-9D4C-B25DC042006E}"/>
                </a:ext>
              </a:extLst>
            </p:cNvPr>
            <p:cNvSpPr/>
            <p:nvPr userDrawn="1"/>
          </p:nvSpPr>
          <p:spPr>
            <a:xfrm flipV="1">
              <a:off x="600602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8" name="Rectangle 17">
              <a:extLst>
                <a:ext uri="{FF2B5EF4-FFF2-40B4-BE49-F238E27FC236}">
                  <a16:creationId xmlns:a16="http://schemas.microsoft.com/office/drawing/2014/main" id="{EDF38D4F-DEA9-83FD-CC53-E7CDFD726285}"/>
                </a:ext>
              </a:extLst>
            </p:cNvPr>
            <p:cNvSpPr/>
            <p:nvPr userDrawn="1"/>
          </p:nvSpPr>
          <p:spPr>
            <a:xfrm flipV="1">
              <a:off x="693012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9" name="Rectangle 18">
              <a:extLst>
                <a:ext uri="{FF2B5EF4-FFF2-40B4-BE49-F238E27FC236}">
                  <a16:creationId xmlns:a16="http://schemas.microsoft.com/office/drawing/2014/main" id="{5CAFE754-46E1-3D64-8D7D-FDFADE6C600C}"/>
                </a:ext>
              </a:extLst>
            </p:cNvPr>
            <p:cNvSpPr/>
            <p:nvPr userDrawn="1"/>
          </p:nvSpPr>
          <p:spPr>
            <a:xfrm flipV="1">
              <a:off x="877833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0" name="Rectangle 19">
              <a:extLst>
                <a:ext uri="{FF2B5EF4-FFF2-40B4-BE49-F238E27FC236}">
                  <a16:creationId xmlns:a16="http://schemas.microsoft.com/office/drawing/2014/main" id="{EF90E372-E36D-0D7B-A3EF-779A78A71F8F}"/>
                </a:ext>
              </a:extLst>
            </p:cNvPr>
            <p:cNvSpPr/>
            <p:nvPr userDrawn="1"/>
          </p:nvSpPr>
          <p:spPr>
            <a:xfrm flipV="1">
              <a:off x="970243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1" name="Rectangle 20">
              <a:extLst>
                <a:ext uri="{FF2B5EF4-FFF2-40B4-BE49-F238E27FC236}">
                  <a16:creationId xmlns:a16="http://schemas.microsoft.com/office/drawing/2014/main" id="{D6277D9C-E3A1-CA8B-4D2E-2D9B083A5095}"/>
                </a:ext>
              </a:extLst>
            </p:cNvPr>
            <p:cNvSpPr/>
            <p:nvPr userDrawn="1"/>
          </p:nvSpPr>
          <p:spPr>
            <a:xfrm flipV="1">
              <a:off x="1062654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2" name="Rectangle 21">
              <a:extLst>
                <a:ext uri="{FF2B5EF4-FFF2-40B4-BE49-F238E27FC236}">
                  <a16:creationId xmlns:a16="http://schemas.microsoft.com/office/drawing/2014/main" id="{5BA81F11-1656-D5A3-5479-A9B8032D2617}"/>
                </a:ext>
              </a:extLst>
            </p:cNvPr>
            <p:cNvSpPr/>
            <p:nvPr userDrawn="1"/>
          </p:nvSpPr>
          <p:spPr>
            <a:xfrm flipV="1">
              <a:off x="11550650" y="-176609"/>
              <a:ext cx="641388"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grpSp>
      <p:pic>
        <p:nvPicPr>
          <p:cNvPr id="23" name="Graphic 22">
            <a:extLst>
              <a:ext uri="{FF2B5EF4-FFF2-40B4-BE49-F238E27FC236}">
                <a16:creationId xmlns:a16="http://schemas.microsoft.com/office/drawing/2014/main" id="{668E0AB0-194F-73A3-1EAB-3AA898FC2321}"/>
              </a:ext>
            </a:extLst>
          </p:cNvPr>
          <p:cNvPicPr>
            <a:picLocks noChangeAspect="1"/>
          </p:cNvPicPr>
          <p:nvPr userDrawn="1"/>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l="49715" b="39212"/>
          <a:stretch/>
        </p:blipFill>
        <p:spPr>
          <a:xfrm>
            <a:off x="-1" y="3387325"/>
            <a:ext cx="1305425" cy="1756175"/>
          </a:xfrm>
          <a:prstGeom prst="rect">
            <a:avLst/>
          </a:prstGeom>
        </p:spPr>
      </p:pic>
      <p:sp>
        <p:nvSpPr>
          <p:cNvPr id="2" name="Title Placeholder 1">
            <a:extLst>
              <a:ext uri="{FF2B5EF4-FFF2-40B4-BE49-F238E27FC236}">
                <a16:creationId xmlns:a16="http://schemas.microsoft.com/office/drawing/2014/main" id="{95458F7F-EA99-BFEA-0CFD-2C65294D18A5}"/>
              </a:ext>
            </a:extLst>
          </p:cNvPr>
          <p:cNvSpPr>
            <a:spLocks noGrp="1"/>
          </p:cNvSpPr>
          <p:nvPr>
            <p:ph type="title"/>
          </p:nvPr>
        </p:nvSpPr>
        <p:spPr>
          <a:xfrm>
            <a:off x="123457" y="75199"/>
            <a:ext cx="6733110" cy="524447"/>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1AF725E6-0AD0-F8C2-0848-43E86E252490}"/>
              </a:ext>
            </a:extLst>
          </p:cNvPr>
          <p:cNvSpPr>
            <a:spLocks noGrp="1"/>
          </p:cNvSpPr>
          <p:nvPr>
            <p:ph type="body" idx="1"/>
          </p:nvPr>
        </p:nvSpPr>
        <p:spPr>
          <a:xfrm>
            <a:off x="481014" y="1283515"/>
            <a:ext cx="8181974" cy="312730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EB73A-9082-6DB0-F00E-EBEA97D47D0D}"/>
              </a:ext>
            </a:extLst>
          </p:cNvPr>
          <p:cNvSpPr>
            <a:spLocks noGrp="1"/>
          </p:cNvSpPr>
          <p:nvPr>
            <p:ph type="dt" sz="half" idx="2"/>
          </p:nvPr>
        </p:nvSpPr>
        <p:spPr>
          <a:xfrm>
            <a:off x="3543300" y="5191149"/>
            <a:ext cx="2057400" cy="133350"/>
          </a:xfrm>
          <a:prstGeom prst="rect">
            <a:avLst/>
          </a:prstGeom>
        </p:spPr>
        <p:txBody>
          <a:bodyPr vert="horz" lIns="0" tIns="0" rIns="0" bIns="0" rtlCol="0" anchor="b" anchorCtr="0">
            <a:noAutofit/>
          </a:bodyPr>
          <a:lstStyle>
            <a:lvl1pPr algn="ctr">
              <a:defRPr sz="675" b="0" i="0" cap="none" baseline="0">
                <a:solidFill>
                  <a:schemeClr val="tx1"/>
                </a:solidFill>
                <a:latin typeface="+mn-lt"/>
              </a:defRPr>
            </a:lvl1pPr>
          </a:lstStyle>
          <a:p>
            <a:fld id="{1E3C32AD-442C-4AE7-B9D6-E9174EFB787E}" type="datetime1">
              <a:rPr lang="en-US" smtClean="0"/>
              <a:t>2/16/2023</a:t>
            </a:fld>
            <a:endParaRPr lang="en-US"/>
          </a:p>
        </p:txBody>
      </p:sp>
      <p:sp>
        <p:nvSpPr>
          <p:cNvPr id="5" name="Footer Placeholder 4">
            <a:extLst>
              <a:ext uri="{FF2B5EF4-FFF2-40B4-BE49-F238E27FC236}">
                <a16:creationId xmlns:a16="http://schemas.microsoft.com/office/drawing/2014/main" id="{3ADB3420-8F4F-73C2-7C21-BE3DA3136F2F}"/>
              </a:ext>
            </a:extLst>
          </p:cNvPr>
          <p:cNvSpPr>
            <a:spLocks noGrp="1"/>
          </p:cNvSpPr>
          <p:nvPr>
            <p:ph type="ftr" sz="quarter" idx="3"/>
          </p:nvPr>
        </p:nvSpPr>
        <p:spPr>
          <a:xfrm>
            <a:off x="481014" y="5191149"/>
            <a:ext cx="1529689" cy="133350"/>
          </a:xfrm>
          <a:prstGeom prst="rect">
            <a:avLst/>
          </a:prstGeom>
        </p:spPr>
        <p:txBody>
          <a:bodyPr vert="horz" lIns="0" tIns="0" rIns="0" bIns="0" rtlCol="0" anchor="b" anchorCtr="0">
            <a:noAutofit/>
          </a:bodyPr>
          <a:lstStyle>
            <a:lvl1pPr algn="l">
              <a:defRPr sz="675" b="0" cap="none" spc="38" baseline="0">
                <a:solidFill>
                  <a:schemeClr val="tx1"/>
                </a:solidFill>
                <a:latin typeface="+mn-lt"/>
              </a:defRPr>
            </a:lvl1pPr>
          </a:lstStyle>
          <a:p>
            <a:r>
              <a:rPr lang="en-US"/>
              <a:t>Presentation Title</a:t>
            </a:r>
          </a:p>
        </p:txBody>
      </p:sp>
      <p:sp>
        <p:nvSpPr>
          <p:cNvPr id="6" name="Slide Number Placeholder 5">
            <a:extLst>
              <a:ext uri="{FF2B5EF4-FFF2-40B4-BE49-F238E27FC236}">
                <a16:creationId xmlns:a16="http://schemas.microsoft.com/office/drawing/2014/main" id="{2BC8068C-F84C-EC00-DD75-0749498A36A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pic>
        <p:nvPicPr>
          <p:cNvPr id="24" name="Graphic 23">
            <a:extLst>
              <a:ext uri="{FF2B5EF4-FFF2-40B4-BE49-F238E27FC236}">
                <a16:creationId xmlns:a16="http://schemas.microsoft.com/office/drawing/2014/main" id="{8A67BE01-0F1C-3000-08D0-5FD554030364}"/>
              </a:ext>
            </a:extLst>
          </p:cNvPr>
          <p:cNvPicPr>
            <a:picLocks noChangeAspect="1"/>
          </p:cNvPicPr>
          <p:nvPr userDrawn="1"/>
        </p:nvPicPr>
        <p:blipFill rotWithShape="1">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t="83194" r="28994"/>
          <a:stretch/>
        </p:blipFill>
        <p:spPr>
          <a:xfrm>
            <a:off x="5086669" y="-1878"/>
            <a:ext cx="4057360" cy="1068677"/>
          </a:xfrm>
          <a:prstGeom prst="rect">
            <a:avLst/>
          </a:prstGeom>
        </p:spPr>
      </p:pic>
      <p:cxnSp>
        <p:nvCxnSpPr>
          <p:cNvPr id="29" name="Straight Connector 28">
            <a:extLst>
              <a:ext uri="{FF2B5EF4-FFF2-40B4-BE49-F238E27FC236}">
                <a16:creationId xmlns:a16="http://schemas.microsoft.com/office/drawing/2014/main" id="{77D75367-A008-F0C8-86DB-6CE2BEB8367D}"/>
              </a:ext>
            </a:extLst>
          </p:cNvPr>
          <p:cNvCxnSpPr>
            <a:cxnSpLocks/>
          </p:cNvCxnSpPr>
          <p:nvPr userDrawn="1"/>
        </p:nvCxnSpPr>
        <p:spPr>
          <a:xfrm>
            <a:off x="5448925" y="5056903"/>
            <a:ext cx="321406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Graphic 4">
            <a:extLst>
              <a:ext uri="{FF2B5EF4-FFF2-40B4-BE49-F238E27FC236}">
                <a16:creationId xmlns:a16="http://schemas.microsoft.com/office/drawing/2014/main" id="{F42B04C5-B2EE-D69E-C376-8FEC1F6F9122}"/>
              </a:ext>
            </a:extLst>
          </p:cNvPr>
          <p:cNvPicPr>
            <a:picLocks noChangeAspect="1"/>
          </p:cNvPicPr>
          <p:nvPr userDrawn="1"/>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52912594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29" r:id="rId24"/>
    <p:sldLayoutId id="2147483730" r:id="rId25"/>
    <p:sldLayoutId id="2147483731" r:id="rId26"/>
    <p:sldLayoutId id="2147483732" r:id="rId27"/>
  </p:sldLayoutIdLst>
  <p:hf hdr="0" dt="0"/>
  <p:txStyles>
    <p:titleStyle>
      <a:lvl1pPr algn="l" defTabSz="685800" rtl="0" eaLnBrk="1" latinLnBrk="0" hangingPunct="1">
        <a:lnSpc>
          <a:spcPct val="90000"/>
        </a:lnSpc>
        <a:spcBef>
          <a:spcPct val="0"/>
        </a:spcBef>
        <a:buNone/>
        <a:defRPr sz="1800" b="1" kern="1200" cap="all" baseline="0">
          <a:solidFill>
            <a:schemeClr val="tx2"/>
          </a:solidFill>
          <a:latin typeface="+mj-lt"/>
          <a:ea typeface="+mj-ea"/>
          <a:cs typeface="+mj-cs"/>
        </a:defRPr>
      </a:lvl1pPr>
    </p:titleStyle>
    <p:bodyStyle>
      <a:lvl1pPr marL="0" indent="0" algn="l" defTabSz="685800" rtl="0" eaLnBrk="1" latinLnBrk="0" hangingPunct="1">
        <a:lnSpc>
          <a:spcPct val="100000"/>
        </a:lnSpc>
        <a:spcBef>
          <a:spcPts val="750"/>
        </a:spcBef>
        <a:buFont typeface="Arial" panose="020B0604020202020204" pitchFamily="34" charset="0"/>
        <a:buNone/>
        <a:defRPr sz="1350" b="1" kern="1200">
          <a:solidFill>
            <a:schemeClr val="tx2"/>
          </a:solidFill>
          <a:latin typeface="+mn-lt"/>
          <a:ea typeface="+mn-ea"/>
          <a:cs typeface="+mn-cs"/>
        </a:defRPr>
      </a:lvl1pPr>
      <a:lvl2pPr marL="0" indent="0" algn="l" defTabSz="685800" rtl="0" eaLnBrk="1" latinLnBrk="0" hangingPunct="1">
        <a:lnSpc>
          <a:spcPct val="100000"/>
        </a:lnSpc>
        <a:spcBef>
          <a:spcPts val="375"/>
        </a:spcBef>
        <a:buFont typeface="Arial" panose="020B0604020202020204" pitchFamily="34" charset="0"/>
        <a:buNone/>
        <a:defRPr sz="1350" kern="1200">
          <a:solidFill>
            <a:schemeClr val="tx2"/>
          </a:solidFill>
          <a:latin typeface="+mn-lt"/>
          <a:ea typeface="+mn-ea"/>
          <a:cs typeface="+mn-cs"/>
        </a:defRPr>
      </a:lvl2pPr>
      <a:lvl3pPr marL="136922" indent="-136922" algn="l" defTabSz="685800" rtl="0" eaLnBrk="1" latinLnBrk="0" hangingPunct="1">
        <a:lnSpc>
          <a:spcPct val="100000"/>
        </a:lnSpc>
        <a:spcBef>
          <a:spcPts val="375"/>
        </a:spcBef>
        <a:buClr>
          <a:schemeClr val="accent1"/>
        </a:buClr>
        <a:buFont typeface="Arial" panose="020B0604020202020204" pitchFamily="34" charset="0"/>
        <a:buChar char="•"/>
        <a:defRPr sz="1350" kern="1200">
          <a:solidFill>
            <a:schemeClr val="tx2"/>
          </a:solidFill>
          <a:latin typeface="+mn-lt"/>
          <a:ea typeface="+mn-ea"/>
          <a:cs typeface="+mn-cs"/>
        </a:defRPr>
      </a:lvl3pPr>
      <a:lvl4pPr marL="269081" indent="-132160" algn="l" defTabSz="685800" rtl="0" eaLnBrk="1" latinLnBrk="0" hangingPunct="1">
        <a:lnSpc>
          <a:spcPct val="100000"/>
        </a:lnSpc>
        <a:spcBef>
          <a:spcPts val="375"/>
        </a:spcBef>
        <a:buClr>
          <a:schemeClr val="accent1"/>
        </a:buClr>
        <a:buFont typeface="Arial" panose="020B0604020202020204" pitchFamily="34" charset="0"/>
        <a:buChar char="•"/>
        <a:defRPr sz="1200" kern="1200">
          <a:solidFill>
            <a:schemeClr val="tx2"/>
          </a:solidFill>
          <a:latin typeface="+mn-lt"/>
          <a:ea typeface="+mn-ea"/>
          <a:cs typeface="+mn-cs"/>
        </a:defRPr>
      </a:lvl4pPr>
      <a:lvl5pPr marL="406004" indent="-136922" algn="l" defTabSz="685800" rtl="0" eaLnBrk="1" latinLnBrk="0" hangingPunct="1">
        <a:lnSpc>
          <a:spcPct val="100000"/>
        </a:lnSpc>
        <a:spcBef>
          <a:spcPts val="375"/>
        </a:spcBef>
        <a:buClr>
          <a:schemeClr val="accent1"/>
        </a:buClr>
        <a:buFont typeface="Arial" panose="020B0604020202020204" pitchFamily="34" charset="0"/>
        <a:buChar char="•"/>
        <a:defRPr sz="1050" kern="1200">
          <a:solidFill>
            <a:schemeClr val="tx2"/>
          </a:solidFill>
          <a:latin typeface="+mn-lt"/>
          <a:ea typeface="+mn-ea"/>
          <a:cs typeface="+mn-cs"/>
        </a:defRPr>
      </a:lvl5pPr>
      <a:lvl6pPr marL="0" indent="0" algn="l" defTabSz="685800" rtl="0" eaLnBrk="1" latinLnBrk="0" hangingPunct="1">
        <a:lnSpc>
          <a:spcPct val="100000"/>
        </a:lnSpc>
        <a:spcBef>
          <a:spcPts val="375"/>
        </a:spcBef>
        <a:buFont typeface="Arial" panose="020B0604020202020204" pitchFamily="34" charset="0"/>
        <a:buNone/>
        <a:defRPr sz="900" b="1" kern="1200">
          <a:solidFill>
            <a:schemeClr val="tx1"/>
          </a:solidFill>
          <a:latin typeface="+mn-lt"/>
          <a:ea typeface="+mn-ea"/>
          <a:cs typeface="+mn-cs"/>
        </a:defRPr>
      </a:lvl6pPr>
      <a:lvl7pPr marL="0" indent="0" algn="l" defTabSz="685800" rtl="0" eaLnBrk="1" latinLnBrk="0" hangingPunct="1">
        <a:lnSpc>
          <a:spcPct val="100000"/>
        </a:lnSpc>
        <a:spcBef>
          <a:spcPts val="375"/>
        </a:spcBef>
        <a:buFont typeface="Arial" panose="020B0604020202020204" pitchFamily="34" charset="0"/>
        <a:buNone/>
        <a:defRPr sz="900" kern="1200">
          <a:solidFill>
            <a:schemeClr val="tx1"/>
          </a:solidFill>
          <a:latin typeface="+mn-lt"/>
          <a:ea typeface="+mn-ea"/>
          <a:cs typeface="+mn-cs"/>
        </a:defRPr>
      </a:lvl7pPr>
      <a:lvl8pPr marL="103585" indent="-103585" algn="l" defTabSz="685800" rtl="0" eaLnBrk="1" latinLnBrk="0" hangingPunct="1">
        <a:lnSpc>
          <a:spcPct val="100000"/>
        </a:lnSpc>
        <a:spcBef>
          <a:spcPts val="375"/>
        </a:spcBef>
        <a:buClr>
          <a:schemeClr val="accent1"/>
        </a:buClr>
        <a:buFont typeface="Arial" panose="020B0604020202020204" pitchFamily="34" charset="0"/>
        <a:buChar char="●"/>
        <a:defRPr sz="900" kern="1200">
          <a:solidFill>
            <a:schemeClr val="tx1"/>
          </a:solidFill>
          <a:latin typeface="+mn-lt"/>
          <a:ea typeface="+mn-ea"/>
          <a:cs typeface="+mn-cs"/>
        </a:defRPr>
      </a:lvl8pPr>
      <a:lvl9pPr marL="203597" indent="-92869" algn="l" defTabSz="685800" rtl="0" eaLnBrk="1" latinLnBrk="0" hangingPunct="1">
        <a:lnSpc>
          <a:spcPct val="100000"/>
        </a:lnSpc>
        <a:spcBef>
          <a:spcPts val="375"/>
        </a:spcBef>
        <a:buClr>
          <a:schemeClr val="accent1"/>
        </a:buClr>
        <a:buFont typeface="Arial" panose="020B0604020202020204" pitchFamily="34" charset="0"/>
        <a:buChar char="●"/>
        <a:defRPr sz="825"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404">
          <p15:clr>
            <a:srgbClr val="F26B43"/>
          </p15:clr>
        </p15:guide>
        <p15:guide id="4" pos="7276">
          <p15:clr>
            <a:srgbClr val="F26B43"/>
          </p15:clr>
        </p15:guide>
        <p15:guide id="5" pos="6807">
          <p15:clr>
            <a:srgbClr val="F26B43"/>
          </p15:clr>
        </p15:guide>
        <p15:guide id="6" pos="6693">
          <p15:clr>
            <a:srgbClr val="F26B43"/>
          </p15:clr>
        </p15:guide>
        <p15:guide id="7" pos="6227">
          <p15:clr>
            <a:srgbClr val="F26B43"/>
          </p15:clr>
        </p15:guide>
        <p15:guide id="8" pos="6113">
          <p15:clr>
            <a:srgbClr val="F26B43"/>
          </p15:clr>
        </p15:guide>
        <p15:guide id="9" pos="5643">
          <p15:clr>
            <a:srgbClr val="F26B43"/>
          </p15:clr>
        </p15:guide>
        <p15:guide id="10" pos="5528">
          <p15:clr>
            <a:srgbClr val="F26B43"/>
          </p15:clr>
        </p15:guide>
        <p15:guide id="11" pos="5061">
          <p15:clr>
            <a:srgbClr val="F26B43"/>
          </p15:clr>
        </p15:guide>
        <p15:guide id="12" pos="4946">
          <p15:clr>
            <a:srgbClr val="F26B43"/>
          </p15:clr>
        </p15:guide>
        <p15:guide id="13" pos="4479">
          <p15:clr>
            <a:srgbClr val="F26B43"/>
          </p15:clr>
        </p15:guide>
        <p15:guide id="14" pos="4365">
          <p15:clr>
            <a:srgbClr val="F26B43"/>
          </p15:clr>
        </p15:guide>
        <p15:guide id="15" pos="3897">
          <p15:clr>
            <a:srgbClr val="F26B43"/>
          </p15:clr>
        </p15:guide>
        <p15:guide id="16" pos="3782">
          <p15:clr>
            <a:srgbClr val="F26B43"/>
          </p15:clr>
        </p15:guide>
        <p15:guide id="17" pos="3315">
          <p15:clr>
            <a:srgbClr val="F26B43"/>
          </p15:clr>
        </p15:guide>
        <p15:guide id="18" pos="3201">
          <p15:clr>
            <a:srgbClr val="F26B43"/>
          </p15:clr>
        </p15:guide>
        <p15:guide id="19" pos="2733">
          <p15:clr>
            <a:srgbClr val="F26B43"/>
          </p15:clr>
        </p15:guide>
        <p15:guide id="20" pos="2618">
          <p15:clr>
            <a:srgbClr val="F26B43"/>
          </p15:clr>
        </p15:guide>
        <p15:guide id="21" pos="2036">
          <p15:clr>
            <a:srgbClr val="F26B43"/>
          </p15:clr>
        </p15:guide>
        <p15:guide id="22" pos="2151">
          <p15:clr>
            <a:srgbClr val="F26B43"/>
          </p15:clr>
        </p15:guide>
        <p15:guide id="23" pos="1568">
          <p15:clr>
            <a:srgbClr val="F26B43"/>
          </p15:clr>
        </p15:guide>
        <p15:guide id="24" pos="1454">
          <p15:clr>
            <a:srgbClr val="F26B43"/>
          </p15:clr>
        </p15:guide>
        <p15:guide id="25" pos="986">
          <p15:clr>
            <a:srgbClr val="F26B43"/>
          </p15:clr>
        </p15:guide>
        <p15:guide id="26" pos="872">
          <p15:clr>
            <a:srgbClr val="F26B43"/>
          </p15:clr>
        </p15:guide>
        <p15:guide id="27" orient="horz" pos="210">
          <p15:clr>
            <a:srgbClr val="F26B43"/>
          </p15:clr>
        </p15:guide>
        <p15:guide id="28" orient="horz" pos="448">
          <p15:clr>
            <a:srgbClr val="F26B43"/>
          </p15:clr>
        </p15:guide>
        <p15:guide id="29" orient="horz" pos="888">
          <p15:clr>
            <a:srgbClr val="F26B43"/>
          </p15:clr>
        </p15:guide>
        <p15:guide id="30" orient="horz" pos="4173">
          <p15:clr>
            <a:srgbClr val="F26B43"/>
          </p15:clr>
        </p15:guide>
        <p15:guide id="31" orient="horz" pos="3698">
          <p15:clr>
            <a:srgbClr val="F26B43"/>
          </p15:clr>
        </p15:guide>
        <p15:guide id="32" orient="horz" pos="595">
          <p15:clr>
            <a:srgbClr val="F26B43"/>
          </p15:clr>
        </p15:guide>
        <p15:guide id="33" orient="horz" pos="107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2.xml"/><Relationship Id="rId4" Type="http://schemas.openxmlformats.org/officeDocument/2006/relationships/image" Target="../media/image61.png"/></Relationships>
</file>

<file path=ppt/slides/_rels/slide11.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9.emf"/><Relationship Id="rId7" Type="http://schemas.microsoft.com/office/2007/relationships/hdphoto" Target="../media/hdphoto1.wdp"/><Relationship Id="rId2" Type="http://schemas.openxmlformats.org/officeDocument/2006/relationships/image" Target="../media/image78.jpeg"/><Relationship Id="rId1" Type="http://schemas.openxmlformats.org/officeDocument/2006/relationships/slideLayout" Target="../slideLayouts/slideLayout2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jpeg"/></Relationships>
</file>

<file path=ppt/slides/_rels/slide12.xml.rels><?xml version="1.0" encoding="UTF-8" standalone="yes"?>
<Relationships xmlns="http://schemas.openxmlformats.org/package/2006/relationships"><Relationship Id="rId3" Type="http://schemas.openxmlformats.org/officeDocument/2006/relationships/image" Target="../media/image85.emf"/><Relationship Id="rId2" Type="http://schemas.openxmlformats.org/officeDocument/2006/relationships/image" Target="../media/image84.emf"/><Relationship Id="rId1" Type="http://schemas.openxmlformats.org/officeDocument/2006/relationships/slideLayout" Target="../slideLayouts/slideLayout22.xml"/><Relationship Id="rId6" Type="http://schemas.openxmlformats.org/officeDocument/2006/relationships/image" Target="../media/image86.jpeg"/><Relationship Id="rId5" Type="http://schemas.openxmlformats.org/officeDocument/2006/relationships/image" Target="../media/image79.emf"/><Relationship Id="rId4" Type="http://schemas.openxmlformats.org/officeDocument/2006/relationships/image" Target="../media/image78.jpeg"/></Relationships>
</file>

<file path=ppt/slides/_rels/slide13.xml.rels><?xml version="1.0" encoding="UTF-8" standalone="yes"?>
<Relationships xmlns="http://schemas.openxmlformats.org/package/2006/relationships"><Relationship Id="rId8" Type="http://schemas.openxmlformats.org/officeDocument/2006/relationships/image" Target="../media/image91.jpeg"/><Relationship Id="rId3" Type="http://schemas.openxmlformats.org/officeDocument/2006/relationships/image" Target="../media/image78.jpeg"/><Relationship Id="rId7" Type="http://schemas.openxmlformats.org/officeDocument/2006/relationships/image" Target="../media/image90.png"/><Relationship Id="rId2" Type="http://schemas.openxmlformats.org/officeDocument/2006/relationships/image" Target="../media/image87.png"/><Relationship Id="rId1" Type="http://schemas.openxmlformats.org/officeDocument/2006/relationships/slideLayout" Target="../slideLayouts/slideLayout2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79.emf"/></Relationships>
</file>

<file path=ppt/slides/_rels/slide14.xml.rels><?xml version="1.0" encoding="UTF-8" standalone="yes"?>
<Relationships xmlns="http://schemas.openxmlformats.org/package/2006/relationships"><Relationship Id="rId8" Type="http://schemas.openxmlformats.org/officeDocument/2006/relationships/image" Target="../media/image93.jpeg"/><Relationship Id="rId13" Type="http://schemas.openxmlformats.org/officeDocument/2006/relationships/image" Target="../media/image96.png"/><Relationship Id="rId3" Type="http://schemas.openxmlformats.org/officeDocument/2006/relationships/image" Target="../media/image79.emf"/><Relationship Id="rId7" Type="http://schemas.openxmlformats.org/officeDocument/2006/relationships/image" Target="../media/image92.png"/><Relationship Id="rId12" Type="http://schemas.openxmlformats.org/officeDocument/2006/relationships/slide" Target="slide15.xml"/><Relationship Id="rId2" Type="http://schemas.openxmlformats.org/officeDocument/2006/relationships/image" Target="../media/image78.jpeg"/><Relationship Id="rId1" Type="http://schemas.openxmlformats.org/officeDocument/2006/relationships/slideLayout" Target="../slideLayouts/slideLayout22.xml"/><Relationship Id="rId6" Type="http://schemas.openxmlformats.org/officeDocument/2006/relationships/image" Target="../media/image88.png"/><Relationship Id="rId11" Type="http://schemas.openxmlformats.org/officeDocument/2006/relationships/image" Target="../media/image95.jpeg"/><Relationship Id="rId5" Type="http://schemas.openxmlformats.org/officeDocument/2006/relationships/image" Target="../media/image87.png"/><Relationship Id="rId10" Type="http://schemas.openxmlformats.org/officeDocument/2006/relationships/slide" Target="slide4.xml"/><Relationship Id="rId4" Type="http://schemas.openxmlformats.org/officeDocument/2006/relationships/image" Target="../media/image80.jpeg"/><Relationship Id="rId9" Type="http://schemas.openxmlformats.org/officeDocument/2006/relationships/image" Target="../media/image94.png"/></Relationships>
</file>

<file path=ppt/slides/_rels/slide1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jpeg"/><Relationship Id="rId7" Type="http://schemas.openxmlformats.org/officeDocument/2006/relationships/image" Target="../media/image102.png"/><Relationship Id="rId2" Type="http://schemas.openxmlformats.org/officeDocument/2006/relationships/image" Target="../media/image97.jpeg"/><Relationship Id="rId1" Type="http://schemas.openxmlformats.org/officeDocument/2006/relationships/slideLayout" Target="../slideLayouts/slideLayout2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jpeg"/><Relationship Id="rId9" Type="http://schemas.openxmlformats.org/officeDocument/2006/relationships/image" Target="../media/image104.png"/></Relationships>
</file>

<file path=ppt/slides/_rels/slide2.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6.jpeg"/><Relationship Id="rId7" Type="http://schemas.openxmlformats.org/officeDocument/2006/relationships/image" Target="../media/image39.jpeg"/><Relationship Id="rId12" Type="http://schemas.openxmlformats.org/officeDocument/2006/relationships/image" Target="../media/image44.jpeg"/><Relationship Id="rId2" Type="http://schemas.openxmlformats.org/officeDocument/2006/relationships/image" Target="../media/image35.jpeg"/><Relationship Id="rId1" Type="http://schemas.openxmlformats.org/officeDocument/2006/relationships/slideLayout" Target="../slideLayouts/slideLayout22.xml"/><Relationship Id="rId6" Type="http://schemas.openxmlformats.org/officeDocument/2006/relationships/image" Target="../media/image38.jpeg"/><Relationship Id="rId11" Type="http://schemas.openxmlformats.org/officeDocument/2006/relationships/image" Target="../media/image43.jpeg"/><Relationship Id="rId5" Type="http://schemas.openxmlformats.org/officeDocument/2006/relationships/image" Target="../media/image37.gif"/><Relationship Id="rId10" Type="http://schemas.openxmlformats.org/officeDocument/2006/relationships/image" Target="../media/image42.jpeg"/><Relationship Id="rId4" Type="http://schemas.openxmlformats.org/officeDocument/2006/relationships/hyperlink" Target="http://www.fmapprovals.com/" TargetMode="External"/><Relationship Id="rId9"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2.xml"/><Relationship Id="rId5" Type="http://schemas.openxmlformats.org/officeDocument/2006/relationships/image" Target="../media/image48.jpeg"/><Relationship Id="rId4" Type="http://schemas.openxmlformats.org/officeDocument/2006/relationships/image" Target="../media/image47.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2.xml"/><Relationship Id="rId5" Type="http://schemas.openxmlformats.org/officeDocument/2006/relationships/image" Target="../media/image52.png"/><Relationship Id="rId4" Type="http://schemas.openxmlformats.org/officeDocument/2006/relationships/image" Target="../media/image51.png"/></Relationships>
</file>

<file path=ppt/slides/_rels/slide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8.xml.rels><?xml version="1.0" encoding="UTF-8" standalone="yes"?>
<Relationships xmlns="http://schemas.openxmlformats.org/package/2006/relationships"><Relationship Id="rId8" Type="http://schemas.openxmlformats.org/officeDocument/2006/relationships/hyperlink" Target="http://www.google.fr/url?sa=i&amp;rct=j&amp;q=&amp;esrc=s&amp;source=images&amp;cd=&amp;cad=rja&amp;uact=8&amp;ved=0ahUKEwiv_pfY8qPTAhUIMSYKHaD5ClwQjRwIBw&amp;url=http://www.usinenouvelle.com/expo/pompes-incendie-a-moteur-electrique-p279313.html&amp;psig=AFQjCNF9N8-PciGQe03BWAbFk_kiCoVeEQ&amp;ust=1492257528565366" TargetMode="External"/><Relationship Id="rId13" Type="http://schemas.openxmlformats.org/officeDocument/2006/relationships/hyperlink" Target="https://www.google.fr/imgres?imgurl=http://quer-denken.tv/wp-content/uploads/2016/01/Flamme-Feuer.jpg&amp;imgrefurl=http://quer-denken.tv/interviews/&amp;docid=b84Nb-qjqCshKM&amp;tbnid=w8s1j2NivEYoYM:&amp;vet=1&amp;w=960&amp;h=638&amp;bih=667&amp;biw=1189&amp;ved=0ahUKEwiUjYnX5qPTAhWILSYKHd56DsQQxiAIFygD&amp;iact=c&amp;ictx=1" TargetMode="External"/><Relationship Id="rId3" Type="http://schemas.openxmlformats.org/officeDocument/2006/relationships/image" Target="../media/image63.jpeg"/><Relationship Id="rId7" Type="http://schemas.openxmlformats.org/officeDocument/2006/relationships/image" Target="../media/image66.jpeg"/><Relationship Id="rId12" Type="http://schemas.openxmlformats.org/officeDocument/2006/relationships/image" Target="../media/image70.png"/><Relationship Id="rId17" Type="http://schemas.openxmlformats.org/officeDocument/2006/relationships/image" Target="../media/image74.png"/><Relationship Id="rId2" Type="http://schemas.openxmlformats.org/officeDocument/2006/relationships/image" Target="../media/image62.jpeg"/><Relationship Id="rId16" Type="http://schemas.openxmlformats.org/officeDocument/2006/relationships/image" Target="../media/image73.jpeg"/><Relationship Id="rId1" Type="http://schemas.openxmlformats.org/officeDocument/2006/relationships/slideLayout" Target="../slideLayouts/slideLayout22.xml"/><Relationship Id="rId6" Type="http://schemas.openxmlformats.org/officeDocument/2006/relationships/image" Target="../media/image65.jpeg"/><Relationship Id="rId11" Type="http://schemas.openxmlformats.org/officeDocument/2006/relationships/image" Target="../media/image69.jpeg"/><Relationship Id="rId5" Type="http://schemas.openxmlformats.org/officeDocument/2006/relationships/hyperlink" Target="https://www.google.fr/url?sa=i&amp;rct=j&amp;q=&amp;esrc=s&amp;source=images&amp;cd=&amp;cad=rja&amp;uact=8&amp;ved=0ahUKEwiqjYbywbDTAhWhz4MKHQZDCF4QjRwIBw&amp;url=https://www.ansul.com/en/us/pages/ProductDetail.aspx?productdetail%3DBladder%2BTanks&amp;psig=AFQjCNG0l3CdFZa9WYEOxn9JYuSEgnpPlg&amp;ust=1492691066888251" TargetMode="External"/><Relationship Id="rId15" Type="http://schemas.openxmlformats.org/officeDocument/2006/relationships/image" Target="../media/image72.jpeg"/><Relationship Id="rId10" Type="http://schemas.openxmlformats.org/officeDocument/2006/relationships/image" Target="../media/image68.jpeg"/><Relationship Id="rId4" Type="http://schemas.openxmlformats.org/officeDocument/2006/relationships/image" Target="../media/image64.jpeg"/><Relationship Id="rId9" Type="http://schemas.openxmlformats.org/officeDocument/2006/relationships/image" Target="../media/image67.jpeg"/><Relationship Id="rId14" Type="http://schemas.openxmlformats.org/officeDocument/2006/relationships/image" Target="../media/image71.jpeg"/></Relationships>
</file>

<file path=ppt/slides/_rels/slide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Espace réservé pour une image  30">
            <a:extLst>
              <a:ext uri="{FF2B5EF4-FFF2-40B4-BE49-F238E27FC236}">
                <a16:creationId xmlns:a16="http://schemas.microsoft.com/office/drawing/2014/main" id="{0E9C84F0-3190-C889-E0BF-2BB180D1507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076" r="11076"/>
          <a:stretch>
            <a:fillRect/>
          </a:stretch>
        </p:blipFill>
        <p:spPr/>
      </p:pic>
      <p:sp>
        <p:nvSpPr>
          <p:cNvPr id="3" name="Espace réservé du numéro de diapositive 2">
            <a:extLst>
              <a:ext uri="{FF2B5EF4-FFF2-40B4-BE49-F238E27FC236}">
                <a16:creationId xmlns:a16="http://schemas.microsoft.com/office/drawing/2014/main" id="{210DFE11-2F58-4CB3-BABD-03985D12CCE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750" b="0" i="0" u="none" strike="noStrike" kern="1200" cap="none" spc="0" normalizeH="0" baseline="0" noProof="0">
              <a:ln>
                <a:noFill/>
              </a:ln>
              <a:solidFill>
                <a:srgbClr val="868686"/>
              </a:solidFill>
              <a:effectLst/>
              <a:uLnTx/>
              <a:uFillTx/>
              <a:latin typeface="Arial" panose="020B0604020202020204"/>
              <a:ea typeface="+mn-ea"/>
              <a:cs typeface="+mn-cs"/>
            </a:endParaRPr>
          </a:p>
        </p:txBody>
      </p:sp>
      <p:sp>
        <p:nvSpPr>
          <p:cNvPr id="5" name="Espace réservé du texte 4">
            <a:extLst>
              <a:ext uri="{FF2B5EF4-FFF2-40B4-BE49-F238E27FC236}">
                <a16:creationId xmlns:a16="http://schemas.microsoft.com/office/drawing/2014/main" id="{9794F19F-6D99-46DF-D04E-0BDAF6D9A87E}"/>
              </a:ext>
            </a:extLst>
          </p:cNvPr>
          <p:cNvSpPr>
            <a:spLocks noGrp="1"/>
          </p:cNvSpPr>
          <p:nvPr>
            <p:ph type="body" idx="1"/>
          </p:nvPr>
        </p:nvSpPr>
        <p:spPr>
          <a:xfrm>
            <a:off x="465071" y="3134917"/>
            <a:ext cx="3963628" cy="1125140"/>
          </a:xfrm>
        </p:spPr>
        <p:txBody>
          <a:bodyPr/>
          <a:lstStyle/>
          <a:p>
            <a:r>
              <a:rPr lang="fr-FR" sz="2400" i="1" dirty="0"/>
              <a:t>Les solutions Chubb France</a:t>
            </a:r>
          </a:p>
        </p:txBody>
      </p:sp>
      <p:sp>
        <p:nvSpPr>
          <p:cNvPr id="7" name="Espace réservé du texte 6">
            <a:extLst>
              <a:ext uri="{FF2B5EF4-FFF2-40B4-BE49-F238E27FC236}">
                <a16:creationId xmlns:a16="http://schemas.microsoft.com/office/drawing/2014/main" id="{5710B4AE-9A34-EA16-04CD-AF7031FB5DF7}"/>
              </a:ext>
            </a:extLst>
          </p:cNvPr>
          <p:cNvSpPr>
            <a:spLocks noGrp="1"/>
          </p:cNvSpPr>
          <p:nvPr>
            <p:ph type="body" sz="quarter" idx="14"/>
          </p:nvPr>
        </p:nvSpPr>
        <p:spPr/>
        <p:txBody>
          <a:bodyPr/>
          <a:lstStyle/>
          <a:p>
            <a:endParaRPr lang="fr-FR"/>
          </a:p>
        </p:txBody>
      </p:sp>
      <p:sp>
        <p:nvSpPr>
          <p:cNvPr id="8" name="Espace réservé du texte 7">
            <a:extLst>
              <a:ext uri="{FF2B5EF4-FFF2-40B4-BE49-F238E27FC236}">
                <a16:creationId xmlns:a16="http://schemas.microsoft.com/office/drawing/2014/main" id="{CD694889-D72E-6673-3474-74BB06567CDC}"/>
              </a:ext>
            </a:extLst>
          </p:cNvPr>
          <p:cNvSpPr>
            <a:spLocks noGrp="1"/>
          </p:cNvSpPr>
          <p:nvPr>
            <p:ph type="body" sz="quarter" idx="15"/>
          </p:nvPr>
        </p:nvSpPr>
        <p:spPr/>
        <p:txBody>
          <a:bodyPr/>
          <a:lstStyle/>
          <a:p>
            <a:endParaRPr lang="fr-FR" dirty="0"/>
          </a:p>
        </p:txBody>
      </p:sp>
      <p:grpSp>
        <p:nvGrpSpPr>
          <p:cNvPr id="11" name="Groupe 10">
            <a:extLst>
              <a:ext uri="{FF2B5EF4-FFF2-40B4-BE49-F238E27FC236}">
                <a16:creationId xmlns:a16="http://schemas.microsoft.com/office/drawing/2014/main" id="{62328793-3897-65BD-EA32-1AE62458D7C5}"/>
              </a:ext>
            </a:extLst>
          </p:cNvPr>
          <p:cNvGrpSpPr/>
          <p:nvPr/>
        </p:nvGrpSpPr>
        <p:grpSpPr>
          <a:xfrm>
            <a:off x="481012" y="359196"/>
            <a:ext cx="2255758" cy="1393386"/>
            <a:chOff x="304681" y="176322"/>
            <a:chExt cx="2255758" cy="1393386"/>
          </a:xfrm>
        </p:grpSpPr>
        <p:grpSp>
          <p:nvGrpSpPr>
            <p:cNvPr id="12" name="Groupe 11">
              <a:extLst>
                <a:ext uri="{FF2B5EF4-FFF2-40B4-BE49-F238E27FC236}">
                  <a16:creationId xmlns:a16="http://schemas.microsoft.com/office/drawing/2014/main" id="{830CD598-0D64-9295-55DA-C3270B0B6276}"/>
                </a:ext>
              </a:extLst>
            </p:cNvPr>
            <p:cNvGrpSpPr/>
            <p:nvPr/>
          </p:nvGrpSpPr>
          <p:grpSpPr>
            <a:xfrm>
              <a:off x="304681" y="176322"/>
              <a:ext cx="2255758" cy="298332"/>
              <a:chOff x="2370902" y="409372"/>
              <a:chExt cx="2255758" cy="298332"/>
            </a:xfrm>
          </p:grpSpPr>
          <p:pic>
            <p:nvPicPr>
              <p:cNvPr id="22" name="Image 21">
                <a:extLst>
                  <a:ext uri="{FF2B5EF4-FFF2-40B4-BE49-F238E27FC236}">
                    <a16:creationId xmlns:a16="http://schemas.microsoft.com/office/drawing/2014/main" id="{E44DFB4F-784A-47DC-C530-DC6A8E8A10BD}"/>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1832" y="409372"/>
                <a:ext cx="284828" cy="298332"/>
              </a:xfrm>
              <a:prstGeom prst="rect">
                <a:avLst/>
              </a:prstGeom>
            </p:spPr>
          </p:pic>
          <p:pic>
            <p:nvPicPr>
              <p:cNvPr id="23" name="Image 22">
                <a:extLst>
                  <a:ext uri="{FF2B5EF4-FFF2-40B4-BE49-F238E27FC236}">
                    <a16:creationId xmlns:a16="http://schemas.microsoft.com/office/drawing/2014/main" id="{18B5A9D1-C6DB-FE10-5E85-E106844D5DA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9274" y="409372"/>
                <a:ext cx="284828" cy="298332"/>
              </a:xfrm>
              <a:prstGeom prst="rect">
                <a:avLst/>
              </a:prstGeom>
            </p:spPr>
          </p:pic>
          <p:pic>
            <p:nvPicPr>
              <p:cNvPr id="24" name="Image 23">
                <a:extLst>
                  <a:ext uri="{FF2B5EF4-FFF2-40B4-BE49-F238E27FC236}">
                    <a16:creationId xmlns:a16="http://schemas.microsoft.com/office/drawing/2014/main" id="{4BFC8587-C5F2-7043-3ACD-154A2359111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0902" y="409372"/>
                <a:ext cx="284828" cy="298332"/>
              </a:xfrm>
              <a:prstGeom prst="rect">
                <a:avLst/>
              </a:prstGeom>
            </p:spPr>
          </p:pic>
          <p:pic>
            <p:nvPicPr>
              <p:cNvPr id="25" name="Image 24">
                <a:extLst>
                  <a:ext uri="{FF2B5EF4-FFF2-40B4-BE49-F238E27FC236}">
                    <a16:creationId xmlns:a16="http://schemas.microsoft.com/office/drawing/2014/main" id="{2F05AFEE-8E0F-95E9-A13A-F6EA89B9E29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47646" y="409372"/>
                <a:ext cx="284828" cy="298332"/>
              </a:xfrm>
              <a:prstGeom prst="rect">
                <a:avLst/>
              </a:prstGeom>
            </p:spPr>
          </p:pic>
          <p:pic>
            <p:nvPicPr>
              <p:cNvPr id="26" name="Image 25">
                <a:extLst>
                  <a:ext uri="{FF2B5EF4-FFF2-40B4-BE49-F238E27FC236}">
                    <a16:creationId xmlns:a16="http://schemas.microsoft.com/office/drawing/2014/main" id="{C98DCDA0-161D-C53D-5D1A-896C20A0D6EE}"/>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65088" y="409372"/>
                <a:ext cx="284828" cy="298332"/>
              </a:xfrm>
              <a:prstGeom prst="rect">
                <a:avLst/>
              </a:prstGeom>
            </p:spPr>
          </p:pic>
          <p:pic>
            <p:nvPicPr>
              <p:cNvPr id="27" name="Image 26">
                <a:extLst>
                  <a:ext uri="{FF2B5EF4-FFF2-40B4-BE49-F238E27FC236}">
                    <a16:creationId xmlns:a16="http://schemas.microsoft.com/office/drawing/2014/main" id="{3876A986-3B84-DFFE-FB78-532E84211AA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53460" y="409372"/>
                <a:ext cx="284828" cy="298332"/>
              </a:xfrm>
              <a:prstGeom prst="rect">
                <a:avLst/>
              </a:prstGeom>
            </p:spPr>
          </p:pic>
        </p:grpSp>
        <p:grpSp>
          <p:nvGrpSpPr>
            <p:cNvPr id="13" name="Groupe 12">
              <a:extLst>
                <a:ext uri="{FF2B5EF4-FFF2-40B4-BE49-F238E27FC236}">
                  <a16:creationId xmlns:a16="http://schemas.microsoft.com/office/drawing/2014/main" id="{F69D72AB-6781-D2C9-F4A2-60B267685B98}"/>
                </a:ext>
              </a:extLst>
            </p:cNvPr>
            <p:cNvGrpSpPr/>
            <p:nvPr/>
          </p:nvGrpSpPr>
          <p:grpSpPr>
            <a:xfrm>
              <a:off x="496077" y="705992"/>
              <a:ext cx="1872966" cy="298332"/>
              <a:chOff x="211914" y="409372"/>
              <a:chExt cx="1872966" cy="298332"/>
            </a:xfrm>
          </p:grpSpPr>
          <p:pic>
            <p:nvPicPr>
              <p:cNvPr id="17" name="Image 16">
                <a:extLst>
                  <a:ext uri="{FF2B5EF4-FFF2-40B4-BE49-F238E27FC236}">
                    <a16:creationId xmlns:a16="http://schemas.microsoft.com/office/drawing/2014/main" id="{6BA5ACE9-79B4-1DB9-274B-00D9C9CF2BE2}"/>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1609" y="409372"/>
                <a:ext cx="284828" cy="298332"/>
              </a:xfrm>
              <a:prstGeom prst="rect">
                <a:avLst/>
              </a:prstGeom>
            </p:spPr>
          </p:pic>
          <p:pic>
            <p:nvPicPr>
              <p:cNvPr id="18" name="Image 17">
                <a:extLst>
                  <a:ext uri="{FF2B5EF4-FFF2-40B4-BE49-F238E27FC236}">
                    <a16:creationId xmlns:a16="http://schemas.microsoft.com/office/drawing/2014/main" id="{D94D1318-F19A-BDEF-53EF-E3B03F55EB42}"/>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11914" y="409372"/>
                <a:ext cx="284828" cy="298332"/>
              </a:xfrm>
              <a:prstGeom prst="rect">
                <a:avLst/>
              </a:prstGeom>
            </p:spPr>
          </p:pic>
          <p:pic>
            <p:nvPicPr>
              <p:cNvPr id="19" name="Image 18">
                <a:extLst>
                  <a:ext uri="{FF2B5EF4-FFF2-40B4-BE49-F238E27FC236}">
                    <a16:creationId xmlns:a16="http://schemas.microsoft.com/office/drawing/2014/main" id="{78C236A8-3182-D986-48E8-23E3721C7BD8}"/>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90693" y="433221"/>
                <a:ext cx="394187" cy="208925"/>
              </a:xfrm>
              <a:prstGeom prst="rect">
                <a:avLst/>
              </a:prstGeom>
            </p:spPr>
          </p:pic>
          <p:pic>
            <p:nvPicPr>
              <p:cNvPr id="20" name="Image 19">
                <a:extLst>
                  <a:ext uri="{FF2B5EF4-FFF2-40B4-BE49-F238E27FC236}">
                    <a16:creationId xmlns:a16="http://schemas.microsoft.com/office/drawing/2014/main" id="{9AADDA91-00E8-529B-40E8-29B31C7A26C7}"/>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20999" y="409372"/>
                <a:ext cx="284828" cy="298332"/>
              </a:xfrm>
              <a:prstGeom prst="rect">
                <a:avLst/>
              </a:prstGeom>
            </p:spPr>
          </p:pic>
          <p:pic>
            <p:nvPicPr>
              <p:cNvPr id="21" name="Image 20">
                <a:extLst>
                  <a:ext uri="{FF2B5EF4-FFF2-40B4-BE49-F238E27FC236}">
                    <a16:creationId xmlns:a16="http://schemas.microsoft.com/office/drawing/2014/main" id="{3DAA1B75-D0A6-950B-698D-BB3EBCD3071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51304" y="409372"/>
                <a:ext cx="284828" cy="298332"/>
              </a:xfrm>
              <a:prstGeom prst="rect">
                <a:avLst/>
              </a:prstGeom>
            </p:spPr>
          </p:pic>
        </p:grpSp>
        <p:grpSp>
          <p:nvGrpSpPr>
            <p:cNvPr id="14" name="Groupe 13">
              <a:extLst>
                <a:ext uri="{FF2B5EF4-FFF2-40B4-BE49-F238E27FC236}">
                  <a16:creationId xmlns:a16="http://schemas.microsoft.com/office/drawing/2014/main" id="{0E0499B3-8EEE-7563-1881-AE443F24B5F2}"/>
                </a:ext>
              </a:extLst>
            </p:cNvPr>
            <p:cNvGrpSpPr>
              <a:grpSpLocks noChangeAspect="1"/>
            </p:cNvGrpSpPr>
            <p:nvPr/>
          </p:nvGrpSpPr>
          <p:grpSpPr>
            <a:xfrm>
              <a:off x="960044" y="1235663"/>
              <a:ext cx="945032" cy="334045"/>
              <a:chOff x="1782917" y="883443"/>
              <a:chExt cx="1111227" cy="392790"/>
            </a:xfrm>
          </p:grpSpPr>
          <p:pic>
            <p:nvPicPr>
              <p:cNvPr id="15" name="Image 14">
                <a:extLst>
                  <a:ext uri="{FF2B5EF4-FFF2-40B4-BE49-F238E27FC236}">
                    <a16:creationId xmlns:a16="http://schemas.microsoft.com/office/drawing/2014/main" id="{C871B0A4-D766-5B79-8CEF-13393EF16DE6}"/>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82917" y="883443"/>
                <a:ext cx="375011" cy="392790"/>
              </a:xfrm>
              <a:prstGeom prst="rect">
                <a:avLst/>
              </a:prstGeom>
            </p:spPr>
          </p:pic>
          <p:pic>
            <p:nvPicPr>
              <p:cNvPr id="16" name="Image 15">
                <a:extLst>
                  <a:ext uri="{FF2B5EF4-FFF2-40B4-BE49-F238E27FC236}">
                    <a16:creationId xmlns:a16="http://schemas.microsoft.com/office/drawing/2014/main" id="{8B88C44C-F556-AD28-A1AE-658C286D20CA}"/>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527661" y="883443"/>
                <a:ext cx="366483" cy="383249"/>
              </a:xfrm>
              <a:prstGeom prst="rect">
                <a:avLst/>
              </a:prstGeom>
            </p:spPr>
          </p:pic>
        </p:grpSp>
      </p:grpSp>
      <p:sp>
        <p:nvSpPr>
          <p:cNvPr id="46" name="ZoneTexte 45">
            <a:extLst>
              <a:ext uri="{FF2B5EF4-FFF2-40B4-BE49-F238E27FC236}">
                <a16:creationId xmlns:a16="http://schemas.microsoft.com/office/drawing/2014/main" id="{767F2E04-A4A2-FFB3-914D-29F699BA5D73}"/>
              </a:ext>
            </a:extLst>
          </p:cNvPr>
          <p:cNvSpPr txBox="1"/>
          <p:nvPr/>
        </p:nvSpPr>
        <p:spPr>
          <a:xfrm>
            <a:off x="3817901" y="4906647"/>
            <a:ext cx="1959964" cy="169277"/>
          </a:xfrm>
          <a:prstGeom prst="rect">
            <a:avLst/>
          </a:prstGeom>
          <a:noFill/>
        </p:spPr>
        <p:txBody>
          <a:bodyPr wrap="squar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500" b="0" i="1" u="none" strike="noStrike" kern="1200" cap="none" spc="0" normalizeH="0" baseline="0" noProof="0" dirty="0">
                <a:ln>
                  <a:noFill/>
                </a:ln>
                <a:solidFill>
                  <a:srgbClr val="97CDE1">
                    <a:lumMod val="50000"/>
                  </a:srgbClr>
                </a:solidFill>
                <a:effectLst/>
                <a:uLnTx/>
                <a:uFillTx/>
                <a:latin typeface="HelveticaNeueLT Pro 57 Cn" panose="020B0506030502030204" pitchFamily="34" charset="0"/>
                <a:ea typeface="+mn-ea"/>
                <a:cs typeface="+mn-cs"/>
              </a:rPr>
              <a:t>Crédits photos du présent document : © Adobe Stock</a:t>
            </a:r>
          </a:p>
        </p:txBody>
      </p:sp>
      <p:sp>
        <p:nvSpPr>
          <p:cNvPr id="4" name="Titre 3">
            <a:extLst>
              <a:ext uri="{FF2B5EF4-FFF2-40B4-BE49-F238E27FC236}">
                <a16:creationId xmlns:a16="http://schemas.microsoft.com/office/drawing/2014/main" id="{F90EBD49-5909-F4A4-C925-1046CB5F677F}"/>
              </a:ext>
            </a:extLst>
          </p:cNvPr>
          <p:cNvSpPr>
            <a:spLocks noGrp="1"/>
          </p:cNvSpPr>
          <p:nvPr>
            <p:ph type="title"/>
          </p:nvPr>
        </p:nvSpPr>
        <p:spPr>
          <a:xfrm>
            <a:off x="481012" y="2019871"/>
            <a:ext cx="4896206" cy="778193"/>
          </a:xfrm>
        </p:spPr>
        <p:txBody>
          <a:bodyPr/>
          <a:lstStyle/>
          <a:p>
            <a:r>
              <a:rPr lang="fr-FR" dirty="0"/>
              <a:t>L’extinction automatique à mousse</a:t>
            </a:r>
          </a:p>
        </p:txBody>
      </p:sp>
    </p:spTree>
    <p:extLst>
      <p:ext uri="{BB962C8B-B14F-4D97-AF65-F5344CB8AC3E}">
        <p14:creationId xmlns:p14="http://schemas.microsoft.com/office/powerpoint/2010/main" val="3382581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6961404B-4098-4C33-911B-B1B4C3401982}"/>
              </a:ext>
            </a:extLst>
          </p:cNvPr>
          <p:cNvPicPr>
            <a:picLocks noChangeAspect="1"/>
          </p:cNvPicPr>
          <p:nvPr/>
        </p:nvPicPr>
        <p:blipFill>
          <a:blip r:embed="rId2"/>
          <a:stretch>
            <a:fillRect/>
          </a:stretch>
        </p:blipFill>
        <p:spPr>
          <a:xfrm>
            <a:off x="2317410" y="1155153"/>
            <a:ext cx="6589264" cy="549448"/>
          </a:xfrm>
          <a:prstGeom prst="rect">
            <a:avLst/>
          </a:prstGeom>
        </p:spPr>
      </p:pic>
      <p:pic>
        <p:nvPicPr>
          <p:cNvPr id="4" name="Image 3">
            <a:extLst>
              <a:ext uri="{FF2B5EF4-FFF2-40B4-BE49-F238E27FC236}">
                <a16:creationId xmlns:a16="http://schemas.microsoft.com/office/drawing/2014/main" id="{E8A73866-73A4-4AE0-86FA-4B0BE56AB18F}"/>
              </a:ext>
            </a:extLst>
          </p:cNvPr>
          <p:cNvPicPr>
            <a:picLocks noChangeAspect="1"/>
          </p:cNvPicPr>
          <p:nvPr/>
        </p:nvPicPr>
        <p:blipFill>
          <a:blip r:embed="rId3"/>
          <a:stretch>
            <a:fillRect/>
          </a:stretch>
        </p:blipFill>
        <p:spPr>
          <a:xfrm>
            <a:off x="2317410" y="2183787"/>
            <a:ext cx="6589264" cy="773272"/>
          </a:xfrm>
          <a:prstGeom prst="rect">
            <a:avLst/>
          </a:prstGeom>
        </p:spPr>
      </p:pic>
      <p:sp>
        <p:nvSpPr>
          <p:cNvPr id="6" name="Titre 5">
            <a:extLst>
              <a:ext uri="{FF2B5EF4-FFF2-40B4-BE49-F238E27FC236}">
                <a16:creationId xmlns:a16="http://schemas.microsoft.com/office/drawing/2014/main" id="{C391415B-4E8D-499F-A4DE-5061F1B71FCD}"/>
              </a:ext>
            </a:extLst>
          </p:cNvPr>
          <p:cNvSpPr>
            <a:spLocks noGrp="1"/>
          </p:cNvSpPr>
          <p:nvPr>
            <p:ph type="title"/>
          </p:nvPr>
        </p:nvSpPr>
        <p:spPr/>
        <p:txBody>
          <a:bodyPr/>
          <a:lstStyle/>
          <a:p>
            <a:r>
              <a:rPr lang="fr-FR" dirty="0"/>
              <a:t>L’extinction automatique à mousse</a:t>
            </a:r>
          </a:p>
        </p:txBody>
      </p:sp>
      <p:sp>
        <p:nvSpPr>
          <p:cNvPr id="5" name="ZoneTexte 4">
            <a:extLst>
              <a:ext uri="{FF2B5EF4-FFF2-40B4-BE49-F238E27FC236}">
                <a16:creationId xmlns:a16="http://schemas.microsoft.com/office/drawing/2014/main" id="{FA2BB368-365C-4447-8562-79687BC3B787}"/>
              </a:ext>
            </a:extLst>
          </p:cNvPr>
          <p:cNvSpPr txBox="1"/>
          <p:nvPr/>
        </p:nvSpPr>
        <p:spPr>
          <a:xfrm>
            <a:off x="5456123" y="1775280"/>
            <a:ext cx="1725853" cy="369332"/>
          </a:xfrm>
          <a:prstGeom prst="rect">
            <a:avLst/>
          </a:prstGeom>
          <a:solidFill>
            <a:schemeClr val="bg1">
              <a:lumMod val="95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srgbClr val="000000"/>
                </a:solidFill>
                <a:effectLst/>
                <a:uLnTx/>
                <a:uFillTx/>
                <a:latin typeface="HelveticaNeueLT Pro 57 Cn" panose="020B0506030502030204" pitchFamily="34" charset="0"/>
                <a:ea typeface="+mn-ea"/>
                <a:cs typeface="Calibri" panose="020F0502020204030204" pitchFamily="34" charset="0"/>
              </a:rPr>
              <a:t>Temps de noyage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srgbClr val="000000"/>
                </a:solidFill>
                <a:effectLst/>
                <a:uLnTx/>
                <a:uFillTx/>
                <a:latin typeface="HelveticaNeueLT Pro 57 Cn" panose="020B0506030502030204" pitchFamily="34" charset="0"/>
                <a:ea typeface="+mn-ea"/>
                <a:cs typeface="Calibri" panose="020F0502020204030204" pitchFamily="34" charset="0"/>
              </a:rPr>
              <a:t>(entre 2 et 8 minutes)</a:t>
            </a:r>
          </a:p>
        </p:txBody>
      </p:sp>
      <p:sp>
        <p:nvSpPr>
          <p:cNvPr id="8" name="Espace réservé du numéro de diapositive 7">
            <a:extLst>
              <a:ext uri="{FF2B5EF4-FFF2-40B4-BE49-F238E27FC236}">
                <a16:creationId xmlns:a16="http://schemas.microsoft.com/office/drawing/2014/main" id="{24E72F5D-BAAE-19CF-9455-67652C0377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750" b="0" i="0" u="none" strike="noStrike" kern="1200" cap="none" spc="0" normalizeH="0" baseline="0" noProof="0">
              <a:ln>
                <a:noFill/>
              </a:ln>
              <a:solidFill>
                <a:srgbClr val="868686"/>
              </a:solidFill>
              <a:effectLst/>
              <a:uLnTx/>
              <a:uFillTx/>
              <a:latin typeface="Arial" panose="020B0604020202020204"/>
              <a:ea typeface="+mn-ea"/>
              <a:cs typeface="+mn-cs"/>
            </a:endParaRPr>
          </a:p>
        </p:txBody>
      </p:sp>
      <p:sp>
        <p:nvSpPr>
          <p:cNvPr id="10" name="Rectangle 9">
            <a:extLst>
              <a:ext uri="{FF2B5EF4-FFF2-40B4-BE49-F238E27FC236}">
                <a16:creationId xmlns:a16="http://schemas.microsoft.com/office/drawing/2014/main" id="{8773CE2D-B097-CF43-58B6-366811F35DC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Mousse haut foisonnement : Avantages et inconvénients </a:t>
            </a:r>
          </a:p>
        </p:txBody>
      </p:sp>
      <p:pic>
        <p:nvPicPr>
          <p:cNvPr id="12" name="Image 11">
            <a:extLst>
              <a:ext uri="{FF2B5EF4-FFF2-40B4-BE49-F238E27FC236}">
                <a16:creationId xmlns:a16="http://schemas.microsoft.com/office/drawing/2014/main" id="{1BDF809E-66BC-1689-2EDC-AFD83069A20B}"/>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9959" y="1155153"/>
            <a:ext cx="1755061" cy="2484000"/>
          </a:xfrm>
          <a:prstGeom prst="rect">
            <a:avLst/>
          </a:prstGeom>
          <a:ln>
            <a:solidFill>
              <a:schemeClr val="accent1">
                <a:shade val="50000"/>
              </a:schemeClr>
            </a:solidFill>
          </a:ln>
        </p:spPr>
      </p:pic>
    </p:spTree>
    <p:extLst>
      <p:ext uri="{BB962C8B-B14F-4D97-AF65-F5344CB8AC3E}">
        <p14:creationId xmlns:p14="http://schemas.microsoft.com/office/powerpoint/2010/main" val="2251350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L’extinction automatique à mousse</a:t>
            </a:r>
            <a:endParaRPr lang="en-US" dirty="0"/>
          </a:p>
        </p:txBody>
      </p:sp>
      <p:grpSp>
        <p:nvGrpSpPr>
          <p:cNvPr id="9" name="Groupe 8">
            <a:extLst>
              <a:ext uri="{FF2B5EF4-FFF2-40B4-BE49-F238E27FC236}">
                <a16:creationId xmlns:a16="http://schemas.microsoft.com/office/drawing/2014/main" id="{6CE14028-29B9-DD75-036C-9475EBCA5CBC}"/>
              </a:ext>
            </a:extLst>
          </p:cNvPr>
          <p:cNvGrpSpPr/>
          <p:nvPr/>
        </p:nvGrpSpPr>
        <p:grpSpPr>
          <a:xfrm>
            <a:off x="2721685" y="1155153"/>
            <a:ext cx="6203069" cy="3022395"/>
            <a:chOff x="2721685" y="1517343"/>
            <a:chExt cx="6203069" cy="3022395"/>
          </a:xfrm>
        </p:grpSpPr>
        <p:sp>
          <p:nvSpPr>
            <p:cNvPr id="52" name="Rectangle à coins arrondis 51"/>
            <p:cNvSpPr/>
            <p:nvPr/>
          </p:nvSpPr>
          <p:spPr>
            <a:xfrm>
              <a:off x="2721685" y="1517343"/>
              <a:ext cx="6203069" cy="3011625"/>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en-US" sz="1000" baseline="30000" dirty="0">
                <a:solidFill>
                  <a:prstClr val="black"/>
                </a:solidFill>
              </a:endParaRPr>
            </a:p>
            <a:p>
              <a:pPr algn="ctr"/>
              <a:endParaRPr lang="fr-FR" sz="1000" dirty="0">
                <a:solidFill>
                  <a:prstClr val="black"/>
                </a:solidFill>
              </a:endParaRPr>
            </a:p>
          </p:txBody>
        </p:sp>
        <p:sp>
          <p:nvSpPr>
            <p:cNvPr id="54" name="Rectangle 53"/>
            <p:cNvSpPr/>
            <p:nvPr/>
          </p:nvSpPr>
          <p:spPr>
            <a:xfrm>
              <a:off x="2721685" y="2342282"/>
              <a:ext cx="6203069" cy="215444"/>
            </a:xfrm>
            <a:prstGeom prst="rect">
              <a:avLst/>
            </a:prstGeom>
            <a:solidFill>
              <a:schemeClr val="tx2">
                <a:lumMod val="40000"/>
                <a:lumOff val="60000"/>
              </a:schemeClr>
            </a:solidFill>
          </p:spPr>
          <p:txBody>
            <a:bodyPr wrap="square">
              <a:spAutoFit/>
            </a:bodyPr>
            <a:lstStyle/>
            <a:p>
              <a:pPr algn="ctr"/>
              <a:r>
                <a:rPr lang="fr-FR" sz="800" b="1" cap="small" dirty="0">
                  <a:solidFill>
                    <a:schemeClr val="tx2"/>
                  </a:solidFill>
                </a:rPr>
                <a:t>Mousse haut foisonnement</a:t>
              </a:r>
            </a:p>
          </p:txBody>
        </p:sp>
        <p:sp>
          <p:nvSpPr>
            <p:cNvPr id="55" name="Rectangle 54"/>
            <p:cNvSpPr/>
            <p:nvPr/>
          </p:nvSpPr>
          <p:spPr>
            <a:xfrm>
              <a:off x="2721685" y="2569968"/>
              <a:ext cx="6203069" cy="1969770"/>
            </a:xfrm>
            <a:prstGeom prst="rect">
              <a:avLst/>
            </a:prstGeom>
          </p:spPr>
          <p:txBody>
            <a:bodyPr wrap="square">
              <a:spAutoFit/>
            </a:bodyPr>
            <a:lstStyle/>
            <a:p>
              <a:r>
                <a:rPr lang="fr-FR" sz="1000" dirty="0"/>
                <a:t>Particulièrement adaptée pour noyer totalement les espaces clos des cellules de liquides inflammables.</a:t>
              </a:r>
            </a:p>
            <a:p>
              <a:endParaRPr lang="fr-FR" sz="1000" dirty="0"/>
            </a:p>
            <a:p>
              <a:r>
                <a:rPr lang="fr-FR" sz="1000" dirty="0"/>
                <a:t>Composants du système : eau (voir si ICPE les obligations de débits, durée minimum), émulseur, proportionneur, générateurs et pomperie incendie.</a:t>
              </a:r>
            </a:p>
            <a:p>
              <a:endParaRPr lang="fr-FR" sz="400" dirty="0"/>
            </a:p>
            <a:p>
              <a:r>
                <a:rPr lang="fr-FR" sz="1000" b="1" dirty="0">
                  <a:solidFill>
                    <a:prstClr val="black"/>
                  </a:solidFill>
                </a:rPr>
                <a:t>Temps maximum de noyage</a:t>
              </a:r>
              <a:r>
                <a:rPr lang="fr-FR" sz="1000" dirty="0">
                  <a:solidFill>
                    <a:prstClr val="black"/>
                  </a:solidFill>
                </a:rPr>
                <a:t> : </a:t>
              </a:r>
            </a:p>
            <a:p>
              <a:r>
                <a:rPr lang="fr-FR" sz="1000" dirty="0">
                  <a:solidFill>
                    <a:prstClr val="black"/>
                  </a:solidFill>
                </a:rPr>
                <a:t>généralement de 3 min  + adaptation au risque et à la stabilité au feu du bâtiment.</a:t>
              </a:r>
            </a:p>
            <a:p>
              <a:endParaRPr lang="fr-FR" sz="400" dirty="0">
                <a:solidFill>
                  <a:prstClr val="black"/>
                </a:solidFill>
              </a:endParaRPr>
            </a:p>
            <a:p>
              <a:r>
                <a:rPr lang="fr-FR" altLang="fr-FR" sz="1000" b="1" dirty="0">
                  <a:solidFill>
                    <a:srgbClr val="000000"/>
                  </a:solidFill>
                </a:rPr>
                <a:t>L’émulseur</a:t>
              </a:r>
              <a:r>
                <a:rPr lang="fr-FR" altLang="fr-FR" sz="1000" dirty="0">
                  <a:solidFill>
                    <a:srgbClr val="000000"/>
                  </a:solidFill>
                </a:rPr>
                <a:t> :  </a:t>
              </a:r>
            </a:p>
            <a:p>
              <a:r>
                <a:rPr lang="fr-FR" altLang="fr-FR" sz="1000" dirty="0">
                  <a:solidFill>
                    <a:srgbClr val="000000"/>
                  </a:solidFill>
                </a:rPr>
                <a:t>doit être soigneusement choisi suivant le liquide inflammable qui est miscible (polaires) ou non miscible.</a:t>
              </a:r>
            </a:p>
            <a:p>
              <a:endParaRPr lang="fr-FR" altLang="fr-FR" sz="400" dirty="0">
                <a:solidFill>
                  <a:srgbClr val="000000"/>
                </a:solidFill>
              </a:endParaRPr>
            </a:p>
            <a:p>
              <a:r>
                <a:rPr lang="fr-FR" altLang="fr-FR" sz="1000" b="1" dirty="0">
                  <a:solidFill>
                    <a:srgbClr val="000000"/>
                  </a:solidFill>
                </a:rPr>
                <a:t>Générateurs et émulseur</a:t>
              </a:r>
              <a:r>
                <a:rPr lang="fr-FR" altLang="fr-FR" sz="1000" dirty="0">
                  <a:solidFill>
                    <a:srgbClr val="000000"/>
                  </a:solidFill>
                </a:rPr>
                <a:t> : </a:t>
              </a:r>
            </a:p>
            <a:p>
              <a:r>
                <a:rPr lang="fr-FR" altLang="fr-FR" sz="1000" dirty="0">
                  <a:solidFill>
                    <a:srgbClr val="000000"/>
                  </a:solidFill>
                </a:rPr>
                <a:t>doivent avoir un essai de couple générateur/émulseur délivré par le CNPP suivant la R12 en vigueur. </a:t>
              </a:r>
            </a:p>
            <a:p>
              <a:r>
                <a:rPr lang="fr-FR" altLang="fr-FR" sz="1000" dirty="0">
                  <a:solidFill>
                    <a:srgbClr val="C00000"/>
                  </a:solidFill>
                </a:rPr>
                <a:t>Pour délivrer le N12, un essai réel de noyage total est indispensable. </a:t>
              </a:r>
            </a:p>
          </p:txBody>
        </p:sp>
        <p:grpSp>
          <p:nvGrpSpPr>
            <p:cNvPr id="5" name="Groupe 4"/>
            <p:cNvGrpSpPr/>
            <p:nvPr/>
          </p:nvGrpSpPr>
          <p:grpSpPr>
            <a:xfrm>
              <a:off x="3320957" y="1589316"/>
              <a:ext cx="5351887" cy="738092"/>
              <a:chOff x="3305469" y="1589316"/>
              <a:chExt cx="5351887" cy="738092"/>
            </a:xfrm>
          </p:grpSpPr>
          <p:pic>
            <p:nvPicPr>
              <p:cNvPr id="5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60685" y="1637239"/>
                <a:ext cx="943769" cy="63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9"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2980" y="1589316"/>
                <a:ext cx="652165" cy="7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73671" y="1589688"/>
                <a:ext cx="576064" cy="729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5469" y="1674155"/>
                <a:ext cx="996690" cy="566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5" name="Picture 7"/>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4000" b="100000" l="0" r="100000"/>
                        </a14:imgEffect>
                      </a14:imgLayer>
                    </a14:imgProps>
                  </a:ext>
                  <a:ext uri="{28A0092B-C50C-407E-A947-70E740481C1C}">
                    <a14:useLocalDpi xmlns:a14="http://schemas.microsoft.com/office/drawing/2010/main" val="0"/>
                  </a:ext>
                </a:extLst>
              </a:blip>
              <a:srcRect/>
              <a:stretch>
                <a:fillRect/>
              </a:stretch>
            </p:blipFill>
            <p:spPr bwMode="auto">
              <a:xfrm>
                <a:off x="7508260" y="1600165"/>
                <a:ext cx="1149096" cy="727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3" name="Image 2"/>
          <p:cNvPicPr>
            <a:picLocks noChangeAspect="1"/>
          </p:cNvPicPr>
          <p:nvPr/>
        </p:nvPicPr>
        <p:blipFill rotWithShape="1">
          <a:blip r:embed="rId8" cstate="print">
            <a:extLst>
              <a:ext uri="{28A0092B-C50C-407E-A947-70E740481C1C}">
                <a14:useLocalDpi xmlns:a14="http://schemas.microsoft.com/office/drawing/2010/main" val="0"/>
              </a:ext>
            </a:extLst>
          </a:blip>
          <a:srcRect t="6636"/>
          <a:stretch/>
        </p:blipFill>
        <p:spPr>
          <a:xfrm>
            <a:off x="176214" y="1155153"/>
            <a:ext cx="2125922" cy="1478944"/>
          </a:xfrm>
          <a:prstGeom prst="rect">
            <a:avLst/>
          </a:prstGeom>
          <a:solidFill>
            <a:srgbClr val="FFFFFF">
              <a:shade val="85000"/>
            </a:srgbClr>
          </a:solidFill>
          <a:ln>
            <a:noFill/>
          </a:ln>
          <a:effectLst>
            <a:outerShdw blurRad="63500" sx="102000" sy="102000" algn="ctr" rotWithShape="0">
              <a:prstClr val="black">
                <a:alpha val="40000"/>
              </a:prstClr>
            </a:outerShdw>
          </a:effectLst>
        </p:spPr>
      </p:pic>
      <p:sp>
        <p:nvSpPr>
          <p:cNvPr id="6" name="Espace réservé du numéro de diapositive 5">
            <a:extLst>
              <a:ext uri="{FF2B5EF4-FFF2-40B4-BE49-F238E27FC236}">
                <a16:creationId xmlns:a16="http://schemas.microsoft.com/office/drawing/2014/main" id="{C548E193-01F9-79A6-0D3D-BEAFC2DCE41D}"/>
              </a:ext>
            </a:extLst>
          </p:cNvPr>
          <p:cNvSpPr>
            <a:spLocks noGrp="1"/>
          </p:cNvSpPr>
          <p:nvPr>
            <p:ph type="sldNum" sz="quarter" idx="12"/>
          </p:nvPr>
        </p:nvSpPr>
        <p:spPr/>
        <p:txBody>
          <a:bodyPr/>
          <a:lstStyle/>
          <a:p>
            <a:fld id="{BE375096-6367-4A46-9B35-1C341654C780}" type="slidenum">
              <a:rPr lang="en-US" smtClean="0"/>
              <a:t>11</a:t>
            </a:fld>
            <a:endParaRPr lang="en-US"/>
          </a:p>
        </p:txBody>
      </p:sp>
      <p:sp>
        <p:nvSpPr>
          <p:cNvPr id="7" name="Rectangle 6">
            <a:extLst>
              <a:ext uri="{FF2B5EF4-FFF2-40B4-BE49-F238E27FC236}">
                <a16:creationId xmlns:a16="http://schemas.microsoft.com/office/drawing/2014/main" id="{3BCFA286-E8A8-7355-3782-811690CE3E1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Application : cellules de stockage de liquides inflammables</a:t>
            </a:r>
          </a:p>
        </p:txBody>
      </p:sp>
    </p:spTree>
    <p:extLst>
      <p:ext uri="{BB962C8B-B14F-4D97-AF65-F5344CB8AC3E}">
        <p14:creationId xmlns:p14="http://schemas.microsoft.com/office/powerpoint/2010/main" val="23121321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L’extinction automatique à mousse</a:t>
            </a:r>
            <a:endParaRPr lang="en-US" dirty="0"/>
          </a:p>
        </p:txBody>
      </p:sp>
      <p:grpSp>
        <p:nvGrpSpPr>
          <p:cNvPr id="13" name="Groupe 12">
            <a:extLst>
              <a:ext uri="{FF2B5EF4-FFF2-40B4-BE49-F238E27FC236}">
                <a16:creationId xmlns:a16="http://schemas.microsoft.com/office/drawing/2014/main" id="{8A5BEE29-3974-B52D-309A-B0C9CCAD38E6}"/>
              </a:ext>
            </a:extLst>
          </p:cNvPr>
          <p:cNvGrpSpPr/>
          <p:nvPr/>
        </p:nvGrpSpPr>
        <p:grpSpPr>
          <a:xfrm>
            <a:off x="177836" y="1155153"/>
            <a:ext cx="8746918" cy="3009971"/>
            <a:chOff x="177836" y="1532383"/>
            <a:chExt cx="8746918" cy="3009971"/>
          </a:xfrm>
        </p:grpSpPr>
        <p:sp>
          <p:nvSpPr>
            <p:cNvPr id="73" name="Rectangle à coins arrondis 72"/>
            <p:cNvSpPr/>
            <p:nvPr/>
          </p:nvSpPr>
          <p:spPr>
            <a:xfrm>
              <a:off x="2724790" y="1532383"/>
              <a:ext cx="6199964" cy="3009971"/>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79" name="Rectangle 78"/>
            <p:cNvSpPr/>
            <p:nvPr/>
          </p:nvSpPr>
          <p:spPr>
            <a:xfrm>
              <a:off x="2724790" y="2342282"/>
              <a:ext cx="6199964" cy="215444"/>
            </a:xfrm>
            <a:prstGeom prst="rect">
              <a:avLst/>
            </a:prstGeom>
            <a:solidFill>
              <a:schemeClr val="accent5">
                <a:lumMod val="40000"/>
                <a:lumOff val="60000"/>
              </a:schemeClr>
            </a:solidFill>
          </p:spPr>
          <p:txBody>
            <a:bodyPr wrap="square">
              <a:spAutoFit/>
            </a:bodyPr>
            <a:lstStyle/>
            <a:p>
              <a:pPr algn="ctr"/>
              <a:r>
                <a:rPr lang="fr-FR" sz="800" b="1" cap="small" dirty="0">
                  <a:solidFill>
                    <a:schemeClr val="tx2"/>
                  </a:solidFill>
                </a:rPr>
                <a:t>Mousse moyen foisonnement</a:t>
              </a:r>
            </a:p>
          </p:txBody>
        </p:sp>
        <p:sp>
          <p:nvSpPr>
            <p:cNvPr id="10" name="Rectangle 9"/>
            <p:cNvSpPr/>
            <p:nvPr/>
          </p:nvSpPr>
          <p:spPr>
            <a:xfrm>
              <a:off x="2724790" y="2561310"/>
              <a:ext cx="6199964" cy="1877437"/>
            </a:xfrm>
            <a:prstGeom prst="rect">
              <a:avLst/>
            </a:prstGeom>
          </p:spPr>
          <p:txBody>
            <a:bodyPr wrap="square">
              <a:spAutoFit/>
            </a:bodyPr>
            <a:lstStyle/>
            <a:p>
              <a:pPr algn="just"/>
              <a:r>
                <a:rPr lang="fr-FR" sz="1000" dirty="0"/>
                <a:t>L’émulseur neutralisant pour émanation toxique est appliqué en moyen foisonnement sur les produits non réactifs (acides anhydres et en solutions aqueuses), alcalis, amines, ammoniaque... </a:t>
              </a:r>
            </a:p>
            <a:p>
              <a:pPr algn="just"/>
              <a:endParaRPr lang="fr-FR" sz="350" dirty="0"/>
            </a:p>
            <a:p>
              <a:pPr algn="just"/>
              <a:r>
                <a:rPr lang="fr-FR" sz="1000" dirty="0"/>
                <a:t>Après application, la mousse forme une barrière étanche qui s’oppose à l’émission des vapeurs </a:t>
              </a:r>
              <a:r>
                <a:rPr lang="fr-FR" sz="1000" dirty="0">
                  <a:solidFill>
                    <a:prstClr val="black"/>
                  </a:solidFill>
                </a:rPr>
                <a:t>acides et alcalines.</a:t>
              </a:r>
            </a:p>
            <a:p>
              <a:pPr algn="just"/>
              <a:endParaRPr lang="fr-FR" sz="350" dirty="0"/>
            </a:p>
            <a:p>
              <a:pPr algn="just"/>
              <a:r>
                <a:rPr lang="fr-FR" sz="1000" dirty="0"/>
                <a:t>Le taux d’application minimum recommandé est de 10 l/min/m² sur produits non réactifs et  20 l/min/m² sur produits réactifs.</a:t>
              </a:r>
            </a:p>
            <a:p>
              <a:pPr algn="just"/>
              <a:endParaRPr lang="fr-FR" sz="350" dirty="0"/>
            </a:p>
            <a:p>
              <a:pPr algn="just"/>
              <a:r>
                <a:rPr lang="fr-FR" sz="1000" dirty="0"/>
                <a:t>Le tapis de mousse sera réalisé sur un mètre de hauteur pour les produits non réactifs</a:t>
              </a:r>
            </a:p>
            <a:p>
              <a:pPr algn="just"/>
              <a:endParaRPr lang="fr-FR" sz="350" dirty="0"/>
            </a:p>
            <a:p>
              <a:pPr algn="just"/>
              <a:r>
                <a:rPr lang="fr-FR" sz="1000" dirty="0"/>
                <a:t>Pour les produits réactifs après contrôle des vapeurs, une couverture d’au moins 10 centimètres devra être maintenue et renouvelée périodiquement afin de maintenir le tapis jusqu’au contrôle de la fuite et récupération de l’épandage.</a:t>
              </a:r>
              <a:endParaRPr lang="fr-FR" sz="1000" dirty="0">
                <a:solidFill>
                  <a:prstClr val="black"/>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836" y="1532383"/>
              <a:ext cx="1399100" cy="2089405"/>
            </a:xfrm>
            <a:prstGeom prst="rect">
              <a:avLst/>
            </a:prstGeom>
            <a:ln>
              <a:noFill/>
            </a:ln>
            <a:effectLst>
              <a:outerShdw blurRad="292100" dist="139700" dir="2700000" algn="tl" rotWithShape="0">
                <a:srgbClr val="333333">
                  <a:alpha val="65000"/>
                </a:srgbClr>
              </a:outerShdw>
            </a:effectLst>
            <a:extLst>
              <a:ext uri="{91240B29-F687-4F45-9708-019B960494DF}">
                <a14:hiddenLine xmlns:a14="http://schemas.microsoft.com/office/drawing/2010/main" w="9525">
                  <a:solidFill>
                    <a:schemeClr val="tx1"/>
                  </a:solidFill>
                  <a:miter lim="800000"/>
                  <a:headEnd/>
                  <a:tailEnd/>
                </a14:hiddenLine>
              </a:ext>
            </a:extLst>
          </p:spPr>
        </p:pic>
        <p:grpSp>
          <p:nvGrpSpPr>
            <p:cNvPr id="11" name="Groupe 10">
              <a:extLst>
                <a:ext uri="{FF2B5EF4-FFF2-40B4-BE49-F238E27FC236}">
                  <a16:creationId xmlns:a16="http://schemas.microsoft.com/office/drawing/2014/main" id="{1BE4C843-7372-859F-45FC-ECB0CE3F6C0E}"/>
                </a:ext>
              </a:extLst>
            </p:cNvPr>
            <p:cNvGrpSpPr/>
            <p:nvPr/>
          </p:nvGrpSpPr>
          <p:grpSpPr>
            <a:xfrm>
              <a:off x="2938994" y="1655779"/>
              <a:ext cx="5771557" cy="692194"/>
              <a:chOff x="2858933" y="1655779"/>
              <a:chExt cx="5771557" cy="692194"/>
            </a:xfrm>
          </p:grpSpPr>
          <p:pic>
            <p:nvPicPr>
              <p:cNvPr id="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58933" y="1802164"/>
                <a:ext cx="1228179" cy="462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5798" y="1713131"/>
                <a:ext cx="943769" cy="63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8253" y="1680823"/>
                <a:ext cx="576064" cy="622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39104" y="1655779"/>
                <a:ext cx="491386" cy="622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sp>
        <p:nvSpPr>
          <p:cNvPr id="5" name="Espace réservé du numéro de diapositive 4">
            <a:extLst>
              <a:ext uri="{FF2B5EF4-FFF2-40B4-BE49-F238E27FC236}">
                <a16:creationId xmlns:a16="http://schemas.microsoft.com/office/drawing/2014/main" id="{2EEDC9F9-9E47-5492-418E-AB6163DEB53B}"/>
              </a:ext>
            </a:extLst>
          </p:cNvPr>
          <p:cNvSpPr>
            <a:spLocks noGrp="1"/>
          </p:cNvSpPr>
          <p:nvPr>
            <p:ph type="sldNum" sz="quarter" idx="12"/>
          </p:nvPr>
        </p:nvSpPr>
        <p:spPr/>
        <p:txBody>
          <a:bodyPr/>
          <a:lstStyle/>
          <a:p>
            <a:fld id="{BE375096-6367-4A46-9B35-1C341654C780}" type="slidenum">
              <a:rPr lang="en-US" smtClean="0"/>
              <a:t>12</a:t>
            </a:fld>
            <a:endParaRPr lang="en-US"/>
          </a:p>
        </p:txBody>
      </p:sp>
      <p:sp>
        <p:nvSpPr>
          <p:cNvPr id="6" name="Rectangle 5">
            <a:extLst>
              <a:ext uri="{FF2B5EF4-FFF2-40B4-BE49-F238E27FC236}">
                <a16:creationId xmlns:a16="http://schemas.microsoft.com/office/drawing/2014/main" id="{326C7A16-CC75-B193-8776-8B0D3B93C90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Application : neutralisant pour émanations toxiques</a:t>
            </a:r>
          </a:p>
        </p:txBody>
      </p:sp>
    </p:spTree>
    <p:extLst>
      <p:ext uri="{BB962C8B-B14F-4D97-AF65-F5344CB8AC3E}">
        <p14:creationId xmlns:p14="http://schemas.microsoft.com/office/powerpoint/2010/main" val="35833431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L’extinction automatique à mousse</a:t>
            </a:r>
            <a:endParaRPr lang="en-US" dirty="0"/>
          </a:p>
        </p:txBody>
      </p:sp>
      <p:grpSp>
        <p:nvGrpSpPr>
          <p:cNvPr id="9" name="Groupe 8">
            <a:extLst>
              <a:ext uri="{FF2B5EF4-FFF2-40B4-BE49-F238E27FC236}">
                <a16:creationId xmlns:a16="http://schemas.microsoft.com/office/drawing/2014/main" id="{5772658C-599D-5B93-2316-45F049EBEFDE}"/>
              </a:ext>
            </a:extLst>
          </p:cNvPr>
          <p:cNvGrpSpPr/>
          <p:nvPr/>
        </p:nvGrpSpPr>
        <p:grpSpPr>
          <a:xfrm>
            <a:off x="175011" y="1155153"/>
            <a:ext cx="8749743" cy="3025011"/>
            <a:chOff x="175011" y="1517343"/>
            <a:chExt cx="8749743" cy="3025011"/>
          </a:xfrm>
        </p:grpSpPr>
        <p:sp>
          <p:nvSpPr>
            <p:cNvPr id="73" name="Rectangle à coins arrondis 72"/>
            <p:cNvSpPr/>
            <p:nvPr/>
          </p:nvSpPr>
          <p:spPr>
            <a:xfrm>
              <a:off x="2721685" y="1517343"/>
              <a:ext cx="3024336" cy="3025011"/>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78" name="Rectangle 77"/>
            <p:cNvSpPr/>
            <p:nvPr/>
          </p:nvSpPr>
          <p:spPr>
            <a:xfrm>
              <a:off x="2721684" y="2612276"/>
              <a:ext cx="3021229" cy="253916"/>
            </a:xfrm>
            <a:prstGeom prst="rect">
              <a:avLst/>
            </a:prstGeom>
          </p:spPr>
          <p:txBody>
            <a:bodyPr wrap="square">
              <a:spAutoFit/>
            </a:bodyPr>
            <a:lstStyle/>
            <a:p>
              <a:pPr algn="ctr"/>
              <a:r>
                <a:rPr lang="fr-FR" sz="1050" dirty="0">
                  <a:solidFill>
                    <a:srgbClr val="0070C0"/>
                  </a:solidFill>
                </a:rPr>
                <a:t>Refroidissement par couronne des réservoirs</a:t>
              </a:r>
            </a:p>
          </p:txBody>
        </p:sp>
        <p:sp>
          <p:nvSpPr>
            <p:cNvPr id="79" name="Rectangle 78"/>
            <p:cNvSpPr/>
            <p:nvPr/>
          </p:nvSpPr>
          <p:spPr>
            <a:xfrm>
              <a:off x="2724789" y="2342282"/>
              <a:ext cx="3021229" cy="215444"/>
            </a:xfrm>
            <a:prstGeom prst="rect">
              <a:avLst/>
            </a:prstGeom>
            <a:solidFill>
              <a:schemeClr val="accent5">
                <a:lumMod val="20000"/>
                <a:lumOff val="80000"/>
              </a:schemeClr>
            </a:solidFill>
          </p:spPr>
          <p:txBody>
            <a:bodyPr wrap="square">
              <a:spAutoFit/>
            </a:bodyPr>
            <a:lstStyle/>
            <a:p>
              <a:pPr algn="ctr"/>
              <a:r>
                <a:rPr lang="fr-FR" sz="800" b="1" cap="small" dirty="0">
                  <a:solidFill>
                    <a:schemeClr val="tx2"/>
                  </a:solidFill>
                </a:rPr>
                <a:t>Déluge et mousse bas foisonnement</a:t>
              </a:r>
            </a:p>
          </p:txBody>
        </p:sp>
        <p:sp>
          <p:nvSpPr>
            <p:cNvPr id="10" name="Rectangle 9"/>
            <p:cNvSpPr/>
            <p:nvPr/>
          </p:nvSpPr>
          <p:spPr>
            <a:xfrm>
              <a:off x="2724790" y="2846180"/>
              <a:ext cx="3021231" cy="1469633"/>
            </a:xfrm>
            <a:prstGeom prst="rect">
              <a:avLst/>
            </a:prstGeom>
          </p:spPr>
          <p:txBody>
            <a:bodyPr wrap="square">
              <a:spAutoFit/>
            </a:bodyPr>
            <a:lstStyle/>
            <a:p>
              <a:pPr marL="171450" lvl="0" indent="-171450">
                <a:buFont typeface="Wingdings" panose="05000000000000000000" pitchFamily="2" charset="2"/>
                <a:buChar char="§"/>
              </a:pPr>
              <a:r>
                <a:rPr lang="fr-FR" sz="950" dirty="0">
                  <a:solidFill>
                    <a:prstClr val="black"/>
                  </a:solidFill>
                </a:rPr>
                <a:t>Des couronnes mixte eau / mousse sont installées autours des réservoirs pour refroidir sa surface extérieure et éviter qu’elle ne s’éventre sous l ’effet de la chaleur de l’incendie.</a:t>
              </a:r>
            </a:p>
            <a:p>
              <a:pPr marL="171450" lvl="0" indent="-171450">
                <a:buFont typeface="Wingdings" panose="05000000000000000000" pitchFamily="2" charset="2"/>
                <a:buChar char="§"/>
              </a:pPr>
              <a:endParaRPr lang="fr-FR" sz="400" dirty="0">
                <a:solidFill>
                  <a:prstClr val="black"/>
                </a:solidFill>
              </a:endParaRPr>
            </a:p>
            <a:p>
              <a:pPr marL="171450" lvl="0" indent="-171450">
                <a:buFont typeface="Wingdings" panose="05000000000000000000" pitchFamily="2" charset="2"/>
                <a:buChar char="§"/>
              </a:pPr>
              <a:r>
                <a:rPr lang="fr-FR" sz="950" dirty="0">
                  <a:solidFill>
                    <a:prstClr val="black"/>
                  </a:solidFill>
                </a:rPr>
                <a:t>La couronne est alimentée en mousse lorsque le réservoir est en feu pour bénéficier de l’effet de l’émulseur pour l’extinction et peut être alimentée seulement en eau pour refroidir le réservoir si les réservoirs juxtaposés sont en feu. </a:t>
              </a:r>
            </a:p>
          </p:txBody>
        </p:sp>
        <p:sp>
          <p:nvSpPr>
            <p:cNvPr id="16" name="Rectangle à coins arrondis 15"/>
            <p:cNvSpPr/>
            <p:nvPr/>
          </p:nvSpPr>
          <p:spPr>
            <a:xfrm>
              <a:off x="5881866" y="1517343"/>
              <a:ext cx="3004487" cy="3025011"/>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800" b="1" cap="small" dirty="0">
                <a:solidFill>
                  <a:prstClr val="black"/>
                </a:solidFill>
              </a:endParaRPr>
            </a:p>
            <a:p>
              <a:pPr algn="ctr"/>
              <a:endParaRPr lang="fr-FR" sz="800" dirty="0">
                <a:solidFill>
                  <a:prstClr val="black"/>
                </a:solidFill>
              </a:endParaRPr>
            </a:p>
            <a:p>
              <a:pPr algn="ctr"/>
              <a:endParaRPr lang="fr-FR" sz="800" dirty="0">
                <a:solidFill>
                  <a:prstClr val="black"/>
                </a:solidFill>
              </a:endParaRPr>
            </a:p>
            <a:p>
              <a:pPr algn="ctr"/>
              <a:endParaRPr lang="fr-FR" sz="400" dirty="0">
                <a:solidFill>
                  <a:prstClr val="black"/>
                </a:solidFill>
              </a:endParaRPr>
            </a:p>
          </p:txBody>
        </p:sp>
        <p:sp>
          <p:nvSpPr>
            <p:cNvPr id="17" name="Rectangle 16"/>
            <p:cNvSpPr/>
            <p:nvPr/>
          </p:nvSpPr>
          <p:spPr>
            <a:xfrm>
              <a:off x="5881866" y="2342282"/>
              <a:ext cx="3004487" cy="215444"/>
            </a:xfrm>
            <a:prstGeom prst="rect">
              <a:avLst/>
            </a:prstGeom>
            <a:solidFill>
              <a:schemeClr val="accent5">
                <a:lumMod val="40000"/>
                <a:lumOff val="60000"/>
              </a:schemeClr>
            </a:solidFill>
          </p:spPr>
          <p:txBody>
            <a:bodyPr wrap="square">
              <a:spAutoFit/>
            </a:bodyPr>
            <a:lstStyle/>
            <a:p>
              <a:pPr lvl="0" algn="ctr"/>
              <a:r>
                <a:rPr lang="fr-FR" sz="800" b="1" cap="small" dirty="0">
                  <a:solidFill>
                    <a:srgbClr val="1F497D"/>
                  </a:solidFill>
                </a:rPr>
                <a:t>Mousse moyen foisonnement</a:t>
              </a:r>
              <a:endParaRPr lang="fr-FR" sz="800" b="1" cap="small" dirty="0">
                <a:solidFill>
                  <a:schemeClr val="tx2"/>
                </a:solidFill>
              </a:endParaRPr>
            </a:p>
          </p:txBody>
        </p:sp>
        <p:sp>
          <p:nvSpPr>
            <p:cNvPr id="21" name="Rectangle 20"/>
            <p:cNvSpPr/>
            <p:nvPr/>
          </p:nvSpPr>
          <p:spPr>
            <a:xfrm>
              <a:off x="5878759" y="2612276"/>
              <a:ext cx="3004486" cy="253916"/>
            </a:xfrm>
            <a:prstGeom prst="rect">
              <a:avLst/>
            </a:prstGeom>
          </p:spPr>
          <p:txBody>
            <a:bodyPr wrap="square">
              <a:spAutoFit/>
            </a:bodyPr>
            <a:lstStyle/>
            <a:p>
              <a:pPr lvl="0" algn="ctr"/>
              <a:r>
                <a:rPr lang="fr-FR" sz="1050" dirty="0">
                  <a:solidFill>
                    <a:srgbClr val="0070C0"/>
                  </a:solidFill>
                </a:rPr>
                <a:t>Chambre à mousse et déversoirs</a:t>
              </a:r>
            </a:p>
          </p:txBody>
        </p:sp>
        <p:sp>
          <p:nvSpPr>
            <p:cNvPr id="35" name="Rectangle 34"/>
            <p:cNvSpPr/>
            <p:nvPr/>
          </p:nvSpPr>
          <p:spPr>
            <a:xfrm>
              <a:off x="5881865" y="2846180"/>
              <a:ext cx="3004487" cy="1215717"/>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lvl="0" indent="-171450">
                <a:buFont typeface="Wingdings" panose="05000000000000000000" pitchFamily="2" charset="2"/>
                <a:buChar char="§"/>
              </a:pPr>
              <a:r>
                <a:rPr lang="fr-FR" sz="950" dirty="0">
                  <a:solidFill>
                    <a:prstClr val="black"/>
                  </a:solidFill>
                </a:rPr>
                <a:t>Des chambres à mousse sont installées sur le réservoirs pour injecter de la mousse à l’intérieur,</a:t>
              </a:r>
            </a:p>
            <a:p>
              <a:pPr marL="171450" lvl="0" indent="-171450">
                <a:buFont typeface="Wingdings" panose="05000000000000000000" pitchFamily="2" charset="2"/>
                <a:buChar char="§"/>
              </a:pPr>
              <a:endParaRPr lang="fr-FR" sz="400" dirty="0">
                <a:solidFill>
                  <a:prstClr val="black"/>
                </a:solidFill>
              </a:endParaRPr>
            </a:p>
            <a:p>
              <a:pPr marL="171450" lvl="0" indent="-171450">
                <a:buFont typeface="Wingdings" panose="05000000000000000000" pitchFamily="2" charset="2"/>
                <a:buChar char="§"/>
              </a:pPr>
              <a:r>
                <a:rPr lang="fr-FR" sz="950" dirty="0">
                  <a:solidFill>
                    <a:prstClr val="black"/>
                  </a:solidFill>
                </a:rPr>
                <a:t>Des déversoirs sont installés sur le muret de la rétention pour appliquer en quelques minutes une couverture de mousse sur la nappe de liquide inflammable en feu qui s’est échappé du réservoir. </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4406" y="1645717"/>
              <a:ext cx="375025" cy="621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6"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1940" y="1632823"/>
              <a:ext cx="943769" cy="63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60152" y="1597794"/>
              <a:ext cx="652165" cy="7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0030" y="1597793"/>
              <a:ext cx="314887" cy="704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e 2"/>
            <p:cNvGrpSpPr/>
            <p:nvPr/>
          </p:nvGrpSpPr>
          <p:grpSpPr>
            <a:xfrm>
              <a:off x="6068082" y="1576278"/>
              <a:ext cx="2495456" cy="747544"/>
              <a:chOff x="6260673" y="1849074"/>
              <a:chExt cx="2495456" cy="747544"/>
            </a:xfrm>
          </p:grpSpPr>
          <p:pic>
            <p:nvPicPr>
              <p:cNvPr id="102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260673" y="1849074"/>
                <a:ext cx="750866" cy="7475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98987" y="1972503"/>
                <a:ext cx="591700" cy="6104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1947238"/>
                <a:ext cx="943769" cy="63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050" name="Picture 2" descr="C:\Users\mustapha.nachete\Desktop\EXTINCTION NOVEMBRE 2017\SYSTEMES\PROJET\PROJET PLENITUDE MOUSSE\PHOTOS\240_F_35218658_E5iNoKN5L6DNF4PeKZP06IBS2s7rqIVu.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5011" y="1517343"/>
              <a:ext cx="2304000" cy="1540268"/>
            </a:xfrm>
            <a:prstGeom prst="rect">
              <a:avLst/>
            </a:prstGeom>
            <a:solidFill>
              <a:srgbClr val="FFFFFF">
                <a:shade val="85000"/>
              </a:srgbClr>
            </a:solidFill>
            <a:ln>
              <a:noFill/>
            </a:ln>
            <a:effectLst>
              <a:outerShdw blurRad="63500" sx="102000" sy="102000" algn="ctr" rotWithShape="0">
                <a:prstClr val="black">
                  <a:alpha val="40000"/>
                </a:prstClr>
              </a:outerShdw>
            </a:effectLst>
          </p:spPr>
        </p:pic>
        <p:sp>
          <p:nvSpPr>
            <p:cNvPr id="22" name="Rectangle 21">
              <a:extLst>
                <a:ext uri="{FF2B5EF4-FFF2-40B4-BE49-F238E27FC236}">
                  <a16:creationId xmlns:a16="http://schemas.microsoft.com/office/drawing/2014/main" id="{36A36E59-90DE-49D6-908A-F1099CB66735}"/>
                </a:ext>
              </a:extLst>
            </p:cNvPr>
            <p:cNvSpPr/>
            <p:nvPr/>
          </p:nvSpPr>
          <p:spPr>
            <a:xfrm>
              <a:off x="2721685" y="2342282"/>
              <a:ext cx="6203069" cy="215444"/>
            </a:xfrm>
            <a:prstGeom prst="rect">
              <a:avLst/>
            </a:prstGeom>
            <a:solidFill>
              <a:schemeClr val="tx2">
                <a:lumMod val="40000"/>
                <a:lumOff val="60000"/>
              </a:schemeClr>
            </a:solidFill>
          </p:spPr>
          <p:txBody>
            <a:bodyPr wrap="square">
              <a:spAutoFit/>
            </a:bodyPr>
            <a:lstStyle/>
            <a:p>
              <a:pPr algn="ctr"/>
              <a:r>
                <a:rPr lang="fr-FR" sz="800" b="1" cap="small" dirty="0">
                  <a:solidFill>
                    <a:schemeClr val="tx2"/>
                  </a:solidFill>
                </a:rPr>
                <a:t>Mousse haut foisonnement</a:t>
              </a:r>
            </a:p>
          </p:txBody>
        </p:sp>
      </p:grpSp>
      <p:sp>
        <p:nvSpPr>
          <p:cNvPr id="6" name="Espace réservé du numéro de diapositive 5">
            <a:extLst>
              <a:ext uri="{FF2B5EF4-FFF2-40B4-BE49-F238E27FC236}">
                <a16:creationId xmlns:a16="http://schemas.microsoft.com/office/drawing/2014/main" id="{762AAA8D-DDDF-A82C-683A-66FB317D4A0B}"/>
              </a:ext>
            </a:extLst>
          </p:cNvPr>
          <p:cNvSpPr>
            <a:spLocks noGrp="1"/>
          </p:cNvSpPr>
          <p:nvPr>
            <p:ph type="sldNum" sz="quarter" idx="12"/>
          </p:nvPr>
        </p:nvSpPr>
        <p:spPr/>
        <p:txBody>
          <a:bodyPr/>
          <a:lstStyle/>
          <a:p>
            <a:fld id="{BE375096-6367-4A46-9B35-1C341654C780}" type="slidenum">
              <a:rPr lang="en-US" smtClean="0"/>
              <a:t>13</a:t>
            </a:fld>
            <a:endParaRPr lang="en-US"/>
          </a:p>
        </p:txBody>
      </p:sp>
      <p:sp>
        <p:nvSpPr>
          <p:cNvPr id="7" name="Rectangle 6">
            <a:extLst>
              <a:ext uri="{FF2B5EF4-FFF2-40B4-BE49-F238E27FC236}">
                <a16:creationId xmlns:a16="http://schemas.microsoft.com/office/drawing/2014/main" id="{4429FD82-8575-A64E-AFBD-FA75E3C0C15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Application : réservoirs extérieurs et rétentions</a:t>
            </a:r>
          </a:p>
        </p:txBody>
      </p:sp>
    </p:spTree>
    <p:extLst>
      <p:ext uri="{BB962C8B-B14F-4D97-AF65-F5344CB8AC3E}">
        <p14:creationId xmlns:p14="http://schemas.microsoft.com/office/powerpoint/2010/main" val="216530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L’extinction automatique à mousse</a:t>
            </a:r>
            <a:endParaRPr lang="en-US" dirty="0"/>
          </a:p>
        </p:txBody>
      </p:sp>
      <p:grpSp>
        <p:nvGrpSpPr>
          <p:cNvPr id="9" name="Groupe 8">
            <a:extLst>
              <a:ext uri="{FF2B5EF4-FFF2-40B4-BE49-F238E27FC236}">
                <a16:creationId xmlns:a16="http://schemas.microsoft.com/office/drawing/2014/main" id="{3ADD89F5-4C12-2A9A-AA61-D6F3415CD0CB}"/>
              </a:ext>
            </a:extLst>
          </p:cNvPr>
          <p:cNvGrpSpPr/>
          <p:nvPr/>
        </p:nvGrpSpPr>
        <p:grpSpPr>
          <a:xfrm>
            <a:off x="176470" y="1155153"/>
            <a:ext cx="8716010" cy="3025011"/>
            <a:chOff x="176470" y="1517343"/>
            <a:chExt cx="8716010" cy="3025011"/>
          </a:xfrm>
        </p:grpSpPr>
        <p:sp>
          <p:nvSpPr>
            <p:cNvPr id="43" name="Rectangle à coins arrondis 42"/>
            <p:cNvSpPr/>
            <p:nvPr/>
          </p:nvSpPr>
          <p:spPr>
            <a:xfrm>
              <a:off x="2740016" y="1517343"/>
              <a:ext cx="6152464" cy="3025011"/>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46" name="Rectangle 45"/>
            <p:cNvSpPr/>
            <p:nvPr/>
          </p:nvSpPr>
          <p:spPr>
            <a:xfrm>
              <a:off x="2740016" y="2342282"/>
              <a:ext cx="6152464" cy="215444"/>
            </a:xfrm>
            <a:prstGeom prst="rect">
              <a:avLst/>
            </a:prstGeom>
            <a:solidFill>
              <a:schemeClr val="accent5">
                <a:lumMod val="20000"/>
                <a:lumOff val="80000"/>
              </a:schemeClr>
            </a:solidFill>
          </p:spPr>
          <p:txBody>
            <a:bodyPr wrap="square">
              <a:spAutoFit/>
            </a:bodyPr>
            <a:lstStyle/>
            <a:p>
              <a:pPr algn="ctr"/>
              <a:r>
                <a:rPr lang="fr-FR" sz="800" b="1" cap="small" dirty="0">
                  <a:solidFill>
                    <a:schemeClr val="tx2"/>
                  </a:solidFill>
                </a:rPr>
                <a:t>Mousse bas foisonnement</a:t>
              </a:r>
            </a:p>
          </p:txBody>
        </p:sp>
        <p:sp>
          <p:nvSpPr>
            <p:cNvPr id="47" name="Rectangle 46"/>
            <p:cNvSpPr/>
            <p:nvPr/>
          </p:nvSpPr>
          <p:spPr>
            <a:xfrm>
              <a:off x="2721685" y="2564740"/>
              <a:ext cx="6170795" cy="1292662"/>
            </a:xfrm>
            <a:prstGeom prst="rect">
              <a:avLst/>
            </a:prstGeom>
          </p:spPr>
          <p:txBody>
            <a:bodyPr wrap="square">
              <a:spAutoFit/>
            </a:bodyPr>
            <a:lstStyle/>
            <a:p>
              <a:pPr marL="171450" indent="-171450" algn="just">
                <a:buFont typeface="Wingdings" panose="05000000000000000000" pitchFamily="2" charset="2"/>
                <a:buChar char="§"/>
              </a:pPr>
              <a:r>
                <a:rPr lang="fr-FR" sz="1000" dirty="0"/>
                <a:t>Le process utilisant des liquides inflammables est protégé entièrement ou partiellement (zones à risque) par un réseau déluge mousse bas foisonnement.</a:t>
              </a:r>
            </a:p>
            <a:p>
              <a:pPr marL="171450" indent="-171450" algn="just">
                <a:buFont typeface="Wingdings" panose="05000000000000000000" pitchFamily="2" charset="2"/>
                <a:buChar char="§"/>
              </a:pPr>
              <a:endParaRPr lang="fr-FR" sz="400" dirty="0"/>
            </a:p>
            <a:p>
              <a:pPr marL="171450" indent="-171450" algn="just">
                <a:buFont typeface="Wingdings" panose="05000000000000000000" pitchFamily="2" charset="2"/>
                <a:buChar char="§"/>
              </a:pPr>
              <a:endParaRPr lang="fr-FR" sz="1000" dirty="0"/>
            </a:p>
            <a:p>
              <a:pPr marL="171450" indent="-171450" algn="just">
                <a:buFont typeface="Wingdings" panose="05000000000000000000" pitchFamily="2" charset="2"/>
                <a:buChar char="§"/>
              </a:pPr>
              <a:r>
                <a:rPr lang="fr-FR" sz="1000" dirty="0"/>
                <a:t>Différentes types de buses peuvent être utilisées suivant le risque à protéger.</a:t>
              </a:r>
            </a:p>
            <a:p>
              <a:pPr marL="171450" indent="-171450" algn="just">
                <a:buFont typeface="Wingdings" panose="05000000000000000000" pitchFamily="2" charset="2"/>
                <a:buChar char="§"/>
              </a:pPr>
              <a:endParaRPr lang="fr-FR" sz="400" dirty="0"/>
            </a:p>
            <a:p>
              <a:pPr marL="171450" indent="-171450" algn="just">
                <a:buFont typeface="Wingdings" panose="05000000000000000000" pitchFamily="2" charset="2"/>
                <a:buChar char="§"/>
              </a:pPr>
              <a:endParaRPr lang="fr-FR" sz="1000" dirty="0"/>
            </a:p>
            <a:p>
              <a:pPr marL="171450" indent="-171450" algn="just">
                <a:buFont typeface="Wingdings" panose="05000000000000000000" pitchFamily="2" charset="2"/>
                <a:buChar char="§"/>
              </a:pPr>
              <a:r>
                <a:rPr lang="fr-FR" sz="1000" dirty="0"/>
                <a:t>L’émulseur doit également être adapté au caractéristiques du liquide inflammable (liquide ayant une affinité ou non avec l’eau).</a:t>
              </a:r>
            </a:p>
          </p:txBody>
        </p:sp>
        <p:grpSp>
          <p:nvGrpSpPr>
            <p:cNvPr id="6" name="Groupe 5"/>
            <p:cNvGrpSpPr/>
            <p:nvPr/>
          </p:nvGrpSpPr>
          <p:grpSpPr>
            <a:xfrm>
              <a:off x="2928297" y="1580893"/>
              <a:ext cx="5775902" cy="767694"/>
              <a:chOff x="2917539" y="1685593"/>
              <a:chExt cx="5775902" cy="767694"/>
            </a:xfrm>
          </p:grpSpPr>
          <p:pic>
            <p:nvPicPr>
              <p:cNvPr id="5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5248" y="1780695"/>
                <a:ext cx="943769" cy="634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2115" y="1748387"/>
                <a:ext cx="652165" cy="7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17377" y="1685593"/>
                <a:ext cx="576064" cy="729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4"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85524" y="1773023"/>
                <a:ext cx="375025" cy="621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17539" y="1716079"/>
                <a:ext cx="314887" cy="704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13647" y="1775979"/>
                <a:ext cx="648503" cy="6395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 name="Picture 2" descr="C:\Users\mustapha.nachete\Desktop\EXTINCTION NOVEMBRE 2017\SYSTEMES\PROJET\PROJET PLENITUDE MOUSSE\PHOTOS\240_F_31482267_GJBtjm6QUCTWPjgepfPcRa1XJdXic9vj.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6470" y="1517344"/>
              <a:ext cx="2304000" cy="1536000"/>
            </a:xfrm>
            <a:prstGeom prst="rect">
              <a:avLst/>
            </a:prstGeom>
            <a:ln>
              <a:noFill/>
            </a:ln>
            <a:effectLst>
              <a:outerShdw blurRad="292100" dist="139700" dir="2700000" algn="tl" rotWithShape="0">
                <a:srgbClr val="333333">
                  <a:alpha val="65000"/>
                </a:srgbClr>
              </a:outerShdw>
            </a:effectLst>
          </p:spPr>
        </p:pic>
      </p:grpSp>
      <p:pic>
        <p:nvPicPr>
          <p:cNvPr id="28" name="Image 27">
            <a:hlinkClick r:id="" action="ppaction://hlinkshowjump?jump=firstslide"/>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56" y="4769910"/>
            <a:ext cx="568298" cy="258317"/>
          </a:xfrm>
          <a:prstGeom prst="rect">
            <a:avLst/>
          </a:prstGeom>
        </p:spPr>
      </p:pic>
      <p:pic>
        <p:nvPicPr>
          <p:cNvPr id="29" name="Picture 2">
            <a:hlinkClick r:id="rId10" action="ppaction://hlinksldjump"/>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93" t="4749" r="1168" b="23920"/>
          <a:stretch/>
        </p:blipFill>
        <p:spPr bwMode="auto">
          <a:xfrm>
            <a:off x="643794" y="4769910"/>
            <a:ext cx="548593" cy="258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
            <a:hlinkClick r:id="rId12" action="ppaction://hlinksldjump"/>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58" t="10784" r="-2958" b="64806"/>
          <a:stretch/>
        </p:blipFill>
        <p:spPr bwMode="auto">
          <a:xfrm>
            <a:off x="1195262" y="4769910"/>
            <a:ext cx="568426" cy="258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Espace réservé du numéro de diapositive 4">
            <a:extLst>
              <a:ext uri="{FF2B5EF4-FFF2-40B4-BE49-F238E27FC236}">
                <a16:creationId xmlns:a16="http://schemas.microsoft.com/office/drawing/2014/main" id="{6D394E69-6B75-B0C2-6D8E-D204600BD085}"/>
              </a:ext>
            </a:extLst>
          </p:cNvPr>
          <p:cNvSpPr>
            <a:spLocks noGrp="1"/>
          </p:cNvSpPr>
          <p:nvPr>
            <p:ph type="sldNum" sz="quarter" idx="12"/>
          </p:nvPr>
        </p:nvSpPr>
        <p:spPr/>
        <p:txBody>
          <a:bodyPr/>
          <a:lstStyle/>
          <a:p>
            <a:fld id="{BE375096-6367-4A46-9B35-1C341654C780}" type="slidenum">
              <a:rPr lang="en-US" smtClean="0"/>
              <a:t>14</a:t>
            </a:fld>
            <a:endParaRPr lang="en-US"/>
          </a:p>
        </p:txBody>
      </p:sp>
      <p:sp>
        <p:nvSpPr>
          <p:cNvPr id="7" name="Rectangle 6">
            <a:extLst>
              <a:ext uri="{FF2B5EF4-FFF2-40B4-BE49-F238E27FC236}">
                <a16:creationId xmlns:a16="http://schemas.microsoft.com/office/drawing/2014/main" id="{9CEF412D-DD17-EDDD-9207-282D8BDABEB2}"/>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Application : process de fabrication</a:t>
            </a:r>
          </a:p>
        </p:txBody>
      </p:sp>
    </p:spTree>
    <p:extLst>
      <p:ext uri="{BB962C8B-B14F-4D97-AF65-F5344CB8AC3E}">
        <p14:creationId xmlns:p14="http://schemas.microsoft.com/office/powerpoint/2010/main" val="1797746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L’extinction automatique à mousse</a:t>
            </a:r>
            <a:endParaRPr lang="en-US" dirty="0"/>
          </a:p>
        </p:txBody>
      </p:sp>
      <p:grpSp>
        <p:nvGrpSpPr>
          <p:cNvPr id="7" name="Groupe 6">
            <a:extLst>
              <a:ext uri="{FF2B5EF4-FFF2-40B4-BE49-F238E27FC236}">
                <a16:creationId xmlns:a16="http://schemas.microsoft.com/office/drawing/2014/main" id="{A18345B6-35FD-12A7-EEB8-694AD9017B32}"/>
              </a:ext>
            </a:extLst>
          </p:cNvPr>
          <p:cNvGrpSpPr/>
          <p:nvPr/>
        </p:nvGrpSpPr>
        <p:grpSpPr>
          <a:xfrm>
            <a:off x="179512" y="1155153"/>
            <a:ext cx="8712969" cy="2953499"/>
            <a:chOff x="179512" y="1620046"/>
            <a:chExt cx="8712969" cy="2953499"/>
          </a:xfrm>
        </p:grpSpPr>
        <p:sp>
          <p:nvSpPr>
            <p:cNvPr id="14" name="Rectangle 13">
              <a:extLst>
                <a:ext uri="{FF2B5EF4-FFF2-40B4-BE49-F238E27FC236}">
                  <a16:creationId xmlns:a16="http://schemas.microsoft.com/office/drawing/2014/main" id="{DF874E98-6C1C-471F-8A59-0868959180B8}"/>
                </a:ext>
              </a:extLst>
            </p:cNvPr>
            <p:cNvSpPr/>
            <p:nvPr/>
          </p:nvSpPr>
          <p:spPr>
            <a:xfrm>
              <a:off x="179513" y="1620046"/>
              <a:ext cx="5868654"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defTabSz="914378"/>
              <a:endParaRPr lang="fr-FR" sz="1050" dirty="0">
                <a:solidFill>
                  <a:prstClr val="black"/>
                </a:solidFill>
                <a:latin typeface="Arial"/>
              </a:endParaRPr>
            </a:p>
            <a:p>
              <a:pPr algn="ctr" defTabSz="914378"/>
              <a:endParaRPr lang="fr-FR" sz="1050" dirty="0">
                <a:solidFill>
                  <a:prstClr val="black"/>
                </a:solidFill>
                <a:latin typeface="Arial"/>
              </a:endParaRPr>
            </a:p>
            <a:p>
              <a:pPr algn="ctr" defTabSz="914378"/>
              <a:endParaRPr lang="fr-FR" sz="1050" dirty="0">
                <a:solidFill>
                  <a:prstClr val="black"/>
                </a:solidFill>
                <a:latin typeface="Arial"/>
              </a:endParaRPr>
            </a:p>
            <a:p>
              <a:pPr algn="ctr" defTabSz="914378"/>
              <a:endParaRPr lang="fr-FR" sz="1050" dirty="0">
                <a:solidFill>
                  <a:prstClr val="black"/>
                </a:solidFill>
                <a:latin typeface="Arial"/>
              </a:endParaRPr>
            </a:p>
            <a:p>
              <a:pPr algn="ctr" defTabSz="914378"/>
              <a:endParaRPr lang="fr-FR" sz="1050" dirty="0">
                <a:solidFill>
                  <a:prstClr val="black"/>
                </a:solidFill>
                <a:latin typeface="Arial"/>
              </a:endParaRPr>
            </a:p>
            <a:p>
              <a:pPr algn="ctr" defTabSz="914378"/>
              <a:endParaRPr lang="fr-FR" sz="1050" dirty="0">
                <a:solidFill>
                  <a:prstClr val="black"/>
                </a:solidFill>
                <a:latin typeface="Arial"/>
              </a:endParaRPr>
            </a:p>
            <a:p>
              <a:pPr algn="ctr" defTabSz="914378"/>
              <a:endParaRPr lang="fr-FR" sz="1050" dirty="0">
                <a:solidFill>
                  <a:prstClr val="black"/>
                </a:solidFill>
                <a:latin typeface="Arial"/>
              </a:endParaRPr>
            </a:p>
            <a:p>
              <a:pPr algn="ctr" defTabSz="914378"/>
              <a:endParaRPr lang="fr-FR" sz="800" b="1" cap="small" dirty="0">
                <a:solidFill>
                  <a:prstClr val="black"/>
                </a:solidFill>
                <a:latin typeface="Arial"/>
              </a:endParaRPr>
            </a:p>
            <a:p>
              <a:pPr algn="ctr" defTabSz="914378"/>
              <a:endParaRPr lang="fr-FR" sz="800" dirty="0">
                <a:solidFill>
                  <a:prstClr val="black"/>
                </a:solidFill>
                <a:latin typeface="Arial"/>
              </a:endParaRPr>
            </a:p>
            <a:p>
              <a:pPr algn="ctr" defTabSz="914378"/>
              <a:endParaRPr lang="fr-FR" sz="800" dirty="0">
                <a:solidFill>
                  <a:prstClr val="black"/>
                </a:solidFill>
                <a:latin typeface="Arial"/>
              </a:endParaRPr>
            </a:p>
            <a:p>
              <a:pPr algn="ctr" defTabSz="914378"/>
              <a:endParaRPr lang="fr-FR" sz="400" dirty="0">
                <a:solidFill>
                  <a:prstClr val="black"/>
                </a:solidFill>
                <a:latin typeface="Arial"/>
              </a:endParaRPr>
            </a:p>
          </p:txBody>
        </p:sp>
        <p:sp>
          <p:nvSpPr>
            <p:cNvPr id="15" name="Rectangle 14">
              <a:extLst>
                <a:ext uri="{FF2B5EF4-FFF2-40B4-BE49-F238E27FC236}">
                  <a16:creationId xmlns:a16="http://schemas.microsoft.com/office/drawing/2014/main" id="{258E3382-BD0D-4C30-BBCA-98ED6CD1883A}"/>
                </a:ext>
              </a:extLst>
            </p:cNvPr>
            <p:cNvSpPr/>
            <p:nvPr/>
          </p:nvSpPr>
          <p:spPr>
            <a:xfrm>
              <a:off x="179513" y="1620049"/>
              <a:ext cx="5868652" cy="253916"/>
            </a:xfrm>
            <a:prstGeom prst="rect">
              <a:avLst/>
            </a:prstGeom>
          </p:spPr>
          <p:txBody>
            <a:bodyPr wrap="square">
              <a:spAutoFit/>
            </a:bodyPr>
            <a:lstStyle/>
            <a:p>
              <a:pPr algn="ctr" defTabSz="914378"/>
              <a:r>
                <a:rPr lang="fr-FR" sz="1050" dirty="0">
                  <a:solidFill>
                    <a:srgbClr val="002060"/>
                  </a:solidFill>
                  <a:latin typeface="Arial"/>
                </a:rPr>
                <a:t>Extinction mousse</a:t>
              </a:r>
            </a:p>
          </p:txBody>
        </p:sp>
        <p:sp>
          <p:nvSpPr>
            <p:cNvPr id="16" name="Rectangle 15">
              <a:extLst>
                <a:ext uri="{FF2B5EF4-FFF2-40B4-BE49-F238E27FC236}">
                  <a16:creationId xmlns:a16="http://schemas.microsoft.com/office/drawing/2014/main" id="{3553A07B-9E69-4734-9C59-655203806468}"/>
                </a:ext>
              </a:extLst>
            </p:cNvPr>
            <p:cNvSpPr/>
            <p:nvPr/>
          </p:nvSpPr>
          <p:spPr>
            <a:xfrm>
              <a:off x="179513" y="2681619"/>
              <a:ext cx="5868652"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a:solidFill>
                  <a:prstClr val="white"/>
                </a:solidFill>
                <a:latin typeface="Arial"/>
              </a:endParaRPr>
            </a:p>
          </p:txBody>
        </p:sp>
        <p:sp>
          <p:nvSpPr>
            <p:cNvPr id="17" name="Rectangle 16">
              <a:extLst>
                <a:ext uri="{FF2B5EF4-FFF2-40B4-BE49-F238E27FC236}">
                  <a16:creationId xmlns:a16="http://schemas.microsoft.com/office/drawing/2014/main" id="{D1CDD156-EE07-468E-A369-1B6CEC534169}"/>
                </a:ext>
              </a:extLst>
            </p:cNvPr>
            <p:cNvSpPr/>
            <p:nvPr/>
          </p:nvSpPr>
          <p:spPr>
            <a:xfrm>
              <a:off x="179512" y="2684399"/>
              <a:ext cx="5868651" cy="238527"/>
            </a:xfrm>
            <a:prstGeom prst="rect">
              <a:avLst/>
            </a:prstGeom>
            <a:noFill/>
          </p:spPr>
          <p:txBody>
            <a:bodyPr wrap="square">
              <a:spAutoFit/>
            </a:bodyPr>
            <a:lstStyle/>
            <a:p>
              <a:pPr algn="ctr" defTabSz="914378"/>
              <a:r>
                <a:rPr lang="fr-FR" sz="950" b="1" cap="all" dirty="0">
                  <a:solidFill>
                    <a:srgbClr val="1F497D"/>
                  </a:solidFill>
                  <a:latin typeface="Arial"/>
                </a:rPr>
                <a:t>PLENITUDE MOUSSE</a:t>
              </a:r>
              <a:endParaRPr lang="fr-FR" sz="950" b="1" cap="all" baseline="30000" dirty="0">
                <a:solidFill>
                  <a:srgbClr val="1F497D"/>
                </a:solidFill>
                <a:latin typeface="Arial"/>
              </a:endParaRPr>
            </a:p>
          </p:txBody>
        </p:sp>
        <p:sp>
          <p:nvSpPr>
            <p:cNvPr id="18" name="Rectangle à coins arrondis 49">
              <a:extLst>
                <a:ext uri="{FF2B5EF4-FFF2-40B4-BE49-F238E27FC236}">
                  <a16:creationId xmlns:a16="http://schemas.microsoft.com/office/drawing/2014/main" id="{BD6792E5-B611-4D81-946B-8FBDF6716170}"/>
                </a:ext>
              </a:extLst>
            </p:cNvPr>
            <p:cNvSpPr/>
            <p:nvPr/>
          </p:nvSpPr>
          <p:spPr>
            <a:xfrm>
              <a:off x="323528" y="1995686"/>
              <a:ext cx="5544616"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dirty="0">
                <a:solidFill>
                  <a:prstClr val="white"/>
                </a:solidFill>
                <a:latin typeface="Arial"/>
              </a:endParaRPr>
            </a:p>
          </p:txBody>
        </p:sp>
        <p:sp>
          <p:nvSpPr>
            <p:cNvPr id="19" name="Rectangle 18">
              <a:extLst>
                <a:ext uri="{FF2B5EF4-FFF2-40B4-BE49-F238E27FC236}">
                  <a16:creationId xmlns:a16="http://schemas.microsoft.com/office/drawing/2014/main" id="{35826319-A40C-4B5E-A90B-8EDD1B9F6649}"/>
                </a:ext>
              </a:extLst>
            </p:cNvPr>
            <p:cNvSpPr/>
            <p:nvPr/>
          </p:nvSpPr>
          <p:spPr>
            <a:xfrm>
              <a:off x="179512" y="3723880"/>
              <a:ext cx="5868655" cy="823302"/>
            </a:xfrm>
            <a:prstGeom prst="rect">
              <a:avLst/>
            </a:prstGeom>
          </p:spPr>
          <p:txBody>
            <a:bodyPr wrap="square">
              <a:spAutoFit/>
            </a:bodyPr>
            <a:lstStyle/>
            <a:p>
              <a:pPr algn="ctr" defTabSz="914378"/>
              <a:r>
                <a:rPr lang="fr-FR" sz="950" dirty="0">
                  <a:solidFill>
                    <a:srgbClr val="002060"/>
                  </a:solidFill>
                </a:rPr>
                <a:t>Nous concevons vos installations d’extinction automatique d’incendie à mousse bas, moyen et haut foisonnement, en protection d’aires de stockage de liquides inflammables, de produits pharmaceutiques </a:t>
              </a:r>
            </a:p>
            <a:p>
              <a:pPr algn="ctr" defTabSz="914378"/>
              <a:r>
                <a:rPr lang="fr-FR" sz="950" dirty="0">
                  <a:solidFill>
                    <a:srgbClr val="002060"/>
                  </a:solidFill>
                </a:rPr>
                <a:t>et de rouleaux de papier. PLÉNITUDE MOUSSE est constitué d’une source d’eau, d’une réserve d’émulseur, d’un système de dosage, d’un réseau de tuyauterie et de dispositifs générateurs de</a:t>
              </a:r>
            </a:p>
            <a:p>
              <a:pPr algn="ctr" defTabSz="914378"/>
              <a:r>
                <a:rPr lang="fr-FR" sz="950" dirty="0">
                  <a:solidFill>
                    <a:srgbClr val="002060"/>
                  </a:solidFill>
                </a:rPr>
                <a:t>mousse. Il peut être commandé manuellement ou automatiquement par la détection incendie.</a:t>
              </a:r>
              <a:endParaRPr lang="fr-FR" sz="950" dirty="0">
                <a:solidFill>
                  <a:srgbClr val="002060"/>
                </a:solidFill>
                <a:latin typeface="Arial"/>
              </a:endParaRPr>
            </a:p>
          </p:txBody>
        </p:sp>
        <p:pic>
          <p:nvPicPr>
            <p:cNvPr id="20" name="Image 19" descr="Une image contenant texte, intérieur, entrepôt, plafond&#10;&#10;Description générée automatiquement">
              <a:extLst>
                <a:ext uri="{FF2B5EF4-FFF2-40B4-BE49-F238E27FC236}">
                  <a16:creationId xmlns:a16="http://schemas.microsoft.com/office/drawing/2014/main" id="{DCC4BB0E-775F-48C3-8E20-2D06CEEEB78E}"/>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24652" b="35444"/>
            <a:stretch/>
          </p:blipFill>
          <p:spPr>
            <a:xfrm>
              <a:off x="1551209" y="2042947"/>
              <a:ext cx="792086" cy="505666"/>
            </a:xfrm>
            <a:prstGeom prst="roundRect">
              <a:avLst>
                <a:gd name="adj" fmla="val 8594"/>
              </a:avLst>
            </a:prstGeom>
            <a:solidFill>
              <a:srgbClr val="FFFFFF">
                <a:shade val="85000"/>
              </a:srgbClr>
            </a:solidFill>
            <a:ln>
              <a:noFill/>
            </a:ln>
            <a:effectLst/>
          </p:spPr>
        </p:pic>
        <p:pic>
          <p:nvPicPr>
            <p:cNvPr id="21" name="Picture 4">
              <a:extLst>
                <a:ext uri="{FF2B5EF4-FFF2-40B4-BE49-F238E27FC236}">
                  <a16:creationId xmlns:a16="http://schemas.microsoft.com/office/drawing/2014/main" id="{DA1863E3-05CB-43E8-A4D3-0B57EE36DFD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91" y="2051276"/>
              <a:ext cx="730334" cy="4912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2">
              <a:extLst>
                <a:ext uri="{FF2B5EF4-FFF2-40B4-BE49-F238E27FC236}">
                  <a16:creationId xmlns:a16="http://schemas.microsoft.com/office/drawing/2014/main" id="{973ACF7F-AB8C-401F-910D-738114FA5F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0220" y="2042945"/>
              <a:ext cx="885916" cy="5034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ectangle 22">
              <a:extLst>
                <a:ext uri="{FF2B5EF4-FFF2-40B4-BE49-F238E27FC236}">
                  <a16:creationId xmlns:a16="http://schemas.microsoft.com/office/drawing/2014/main" id="{9692CBF7-3BB5-4347-A998-50FD908A1E92}"/>
                </a:ext>
              </a:extLst>
            </p:cNvPr>
            <p:cNvSpPr/>
            <p:nvPr/>
          </p:nvSpPr>
          <p:spPr>
            <a:xfrm>
              <a:off x="179513" y="2910729"/>
              <a:ext cx="5868650" cy="530915"/>
            </a:xfrm>
            <a:prstGeom prst="rect">
              <a:avLst/>
            </a:prstGeom>
          </p:spPr>
          <p:txBody>
            <a:bodyPr wrap="square">
              <a:spAutoFit/>
            </a:bodyPr>
            <a:lstStyle/>
            <a:p>
              <a:pPr algn="ctr" defTabSz="914378"/>
              <a:r>
                <a:rPr lang="fr-FR" sz="950" b="1" dirty="0">
                  <a:solidFill>
                    <a:prstClr val="black"/>
                  </a:solidFill>
                  <a:latin typeface="Arial"/>
                </a:rPr>
                <a:t>Sécuriser </a:t>
              </a:r>
            </a:p>
            <a:p>
              <a:pPr algn="ctr" defTabSz="914378"/>
              <a:r>
                <a:rPr lang="fr-FR" sz="950" dirty="0">
                  <a:solidFill>
                    <a:prstClr val="black"/>
                  </a:solidFill>
                  <a:latin typeface="Arial"/>
                </a:rPr>
                <a:t>Vos espaces de stockage et stockage de liquides inflammables,</a:t>
              </a:r>
              <a:r>
                <a:rPr lang="fr-FR" sz="950" dirty="0">
                  <a:solidFill>
                    <a:prstClr val="black"/>
                  </a:solidFill>
                </a:rPr>
                <a:t> de déchets, </a:t>
              </a:r>
            </a:p>
            <a:p>
              <a:pPr algn="ctr" defTabSz="914378"/>
              <a:r>
                <a:rPr lang="fr-FR" sz="950" dirty="0">
                  <a:solidFill>
                    <a:prstClr val="black"/>
                  </a:solidFill>
                </a:rPr>
                <a:t>d’emballages et de recyclage de plastiques, de pneus. </a:t>
              </a:r>
              <a:r>
                <a:rPr lang="fr-FR" sz="950" dirty="0">
                  <a:solidFill>
                    <a:prstClr val="black"/>
                  </a:solidFill>
                  <a:latin typeface="Arial"/>
                </a:rPr>
                <a:t>…</a:t>
              </a:r>
            </a:p>
          </p:txBody>
        </p:sp>
        <p:pic>
          <p:nvPicPr>
            <p:cNvPr id="24" name="Image 23">
              <a:extLst>
                <a:ext uri="{FF2B5EF4-FFF2-40B4-BE49-F238E27FC236}">
                  <a16:creationId xmlns:a16="http://schemas.microsoft.com/office/drawing/2014/main" id="{D9DE114E-3578-4538-B42D-9056AF94184C}"/>
                </a:ext>
              </a:extLst>
            </p:cNvPr>
            <p:cNvPicPr>
              <a:picLocks noChangeAspect="1"/>
            </p:cNvPicPr>
            <p:nvPr/>
          </p:nvPicPr>
          <p:blipFill>
            <a:blip r:embed="rId5"/>
            <a:stretch>
              <a:fillRect/>
            </a:stretch>
          </p:blipFill>
          <p:spPr>
            <a:xfrm>
              <a:off x="2670879" y="2045120"/>
              <a:ext cx="792087" cy="501321"/>
            </a:xfrm>
            <a:prstGeom prst="roundRect">
              <a:avLst>
                <a:gd name="adj" fmla="val 8594"/>
              </a:avLst>
            </a:prstGeom>
            <a:solidFill>
              <a:srgbClr val="FFFFFF">
                <a:shade val="85000"/>
              </a:srgbClr>
            </a:solidFill>
            <a:ln>
              <a:noFill/>
            </a:ln>
            <a:effectLst/>
          </p:spPr>
        </p:pic>
        <p:pic>
          <p:nvPicPr>
            <p:cNvPr id="25" name="Image 24">
              <a:extLst>
                <a:ext uri="{FF2B5EF4-FFF2-40B4-BE49-F238E27FC236}">
                  <a16:creationId xmlns:a16="http://schemas.microsoft.com/office/drawing/2014/main" id="{FC76A7DF-5032-492B-99D6-692DE813C321}"/>
                </a:ext>
              </a:extLst>
            </p:cNvPr>
            <p:cNvPicPr>
              <a:picLocks noChangeAspect="1"/>
            </p:cNvPicPr>
            <p:nvPr/>
          </p:nvPicPr>
          <p:blipFill rotWithShape="1">
            <a:blip r:embed="rId6"/>
            <a:srcRect l="14362" r="9951"/>
            <a:stretch/>
          </p:blipFill>
          <p:spPr>
            <a:xfrm>
              <a:off x="3790550" y="2056261"/>
              <a:ext cx="792086" cy="505666"/>
            </a:xfrm>
            <a:prstGeom prst="roundRect">
              <a:avLst>
                <a:gd name="adj" fmla="val 8594"/>
              </a:avLst>
            </a:prstGeom>
            <a:solidFill>
              <a:srgbClr val="FFFFFF">
                <a:shade val="85000"/>
              </a:srgbClr>
            </a:solidFill>
            <a:ln>
              <a:noFill/>
            </a:ln>
            <a:effectLst/>
          </p:spPr>
        </p:pic>
        <p:sp>
          <p:nvSpPr>
            <p:cNvPr id="26" name="Rectangle 25">
              <a:extLst>
                <a:ext uri="{FF2B5EF4-FFF2-40B4-BE49-F238E27FC236}">
                  <a16:creationId xmlns:a16="http://schemas.microsoft.com/office/drawing/2014/main" id="{A7FF4CA9-91B4-49E1-A713-0D5C823BE9CF}"/>
                </a:ext>
              </a:extLst>
            </p:cNvPr>
            <p:cNvSpPr/>
            <p:nvPr/>
          </p:nvSpPr>
          <p:spPr>
            <a:xfrm>
              <a:off x="6269812" y="1620046"/>
              <a:ext cx="2622669" cy="2895920"/>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16"/>
              <a:endParaRPr lang="en-US" sz="1500">
                <a:solidFill>
                  <a:prstClr val="white"/>
                </a:solidFill>
                <a:latin typeface="Arial"/>
              </a:endParaRPr>
            </a:p>
          </p:txBody>
        </p:sp>
        <p:sp>
          <p:nvSpPr>
            <p:cNvPr id="27" name="Rectangle à coins arrondis 65">
              <a:extLst>
                <a:ext uri="{FF2B5EF4-FFF2-40B4-BE49-F238E27FC236}">
                  <a16:creationId xmlns:a16="http://schemas.microsoft.com/office/drawing/2014/main" id="{03E2F503-B425-43B1-AE7A-E237935810EA}"/>
                </a:ext>
              </a:extLst>
            </p:cNvPr>
            <p:cNvSpPr/>
            <p:nvPr/>
          </p:nvSpPr>
          <p:spPr>
            <a:xfrm>
              <a:off x="6372201" y="1995688"/>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a:solidFill>
                  <a:prstClr val="white"/>
                </a:solidFill>
                <a:latin typeface="Arial"/>
              </a:endParaRPr>
            </a:p>
          </p:txBody>
        </p:sp>
        <p:sp>
          <p:nvSpPr>
            <p:cNvPr id="28" name="Rectangle 27">
              <a:extLst>
                <a:ext uri="{FF2B5EF4-FFF2-40B4-BE49-F238E27FC236}">
                  <a16:creationId xmlns:a16="http://schemas.microsoft.com/office/drawing/2014/main" id="{12AA0655-5C3A-4288-8E8D-EEC78C09F5CE}"/>
                </a:ext>
              </a:extLst>
            </p:cNvPr>
            <p:cNvSpPr/>
            <p:nvPr/>
          </p:nvSpPr>
          <p:spPr>
            <a:xfrm>
              <a:off x="6269810" y="3068005"/>
              <a:ext cx="2622669" cy="1505540"/>
            </a:xfrm>
            <a:prstGeom prst="rect">
              <a:avLst/>
            </a:prstGeom>
          </p:spPr>
          <p:txBody>
            <a:bodyPr wrap="square">
              <a:spAutoFit/>
            </a:bodyPr>
            <a:lstStyle/>
            <a:p>
              <a:pPr algn="ctr" defTabSz="914378"/>
              <a:r>
                <a:rPr lang="fr-FR" sz="950" dirty="0">
                  <a:solidFill>
                    <a:prstClr val="white"/>
                  </a:solidFill>
                  <a:latin typeface="Arial"/>
                </a:rPr>
                <a:t>Mousse haut foisonnement : nous concevons des installations avec délivrance de l’attestation de conformité (essai validé CNPP du couple générateur/émulseur)</a:t>
              </a:r>
            </a:p>
            <a:p>
              <a:pPr algn="ctr" defTabSz="914378"/>
              <a:endParaRPr lang="fr-FR" sz="950" dirty="0">
                <a:solidFill>
                  <a:prstClr val="white"/>
                </a:solidFill>
                <a:latin typeface="Arial"/>
              </a:endParaRPr>
            </a:p>
            <a:p>
              <a:pPr algn="ctr" defTabSz="914378"/>
              <a:r>
                <a:rPr lang="fr-FR" sz="950" dirty="0">
                  <a:solidFill>
                    <a:prstClr val="white"/>
                  </a:solidFill>
                </a:rPr>
                <a:t>Nous établissons et réalisons vos consignes d’inspection des matériels et émulseurs</a:t>
              </a:r>
            </a:p>
            <a:p>
              <a:pPr algn="ctr" defTabSz="914378"/>
              <a:r>
                <a:rPr lang="fr-FR" sz="950" dirty="0">
                  <a:solidFill>
                    <a:prstClr val="white"/>
                  </a:solidFill>
                  <a:latin typeface="Arial"/>
                </a:rPr>
                <a:t>Ainsi que de l’ensemble des mesures d’entretien, de réparation et de maintenance.</a:t>
              </a:r>
            </a:p>
            <a:p>
              <a:pPr algn="ctr" defTabSz="914378"/>
              <a:endParaRPr lang="fr-FR" sz="950" baseline="30000" dirty="0">
                <a:solidFill>
                  <a:prstClr val="white"/>
                </a:solidFill>
                <a:latin typeface="Arial"/>
              </a:endParaRPr>
            </a:p>
          </p:txBody>
        </p:sp>
        <p:sp>
          <p:nvSpPr>
            <p:cNvPr id="29" name="Arrondir un rectangle avec un coin du même côté 44">
              <a:extLst>
                <a:ext uri="{FF2B5EF4-FFF2-40B4-BE49-F238E27FC236}">
                  <a16:creationId xmlns:a16="http://schemas.microsoft.com/office/drawing/2014/main" id="{D05F82BE-0574-4F86-9B26-A469D23EA069}"/>
                </a:ext>
              </a:extLst>
            </p:cNvPr>
            <p:cNvSpPr/>
            <p:nvPr/>
          </p:nvSpPr>
          <p:spPr>
            <a:xfrm>
              <a:off x="6269812" y="1620048"/>
              <a:ext cx="2622669" cy="278472"/>
            </a:xfrm>
            <a:prstGeom prst="round2SameRect">
              <a:avLst>
                <a:gd name="adj1" fmla="val 32832"/>
                <a:gd name="adj2" fmla="val 0"/>
              </a:avLst>
            </a:prstGeom>
            <a:noFill/>
          </p:spPr>
          <p:txBody>
            <a:bodyPr wrap="square">
              <a:spAutoFit/>
            </a:bodyPr>
            <a:lstStyle/>
            <a:p>
              <a:pPr algn="ctr" defTabSz="914378"/>
              <a:r>
                <a:rPr lang="fr-FR" sz="1050" b="1" dirty="0">
                  <a:solidFill>
                    <a:prstClr val="white"/>
                  </a:solidFill>
                  <a:latin typeface="Arial"/>
                </a:rPr>
                <a:t>Le service de proximité</a:t>
              </a:r>
            </a:p>
          </p:txBody>
        </p:sp>
        <p:cxnSp>
          <p:nvCxnSpPr>
            <p:cNvPr id="30" name="Connecteur droit 29">
              <a:extLst>
                <a:ext uri="{FF2B5EF4-FFF2-40B4-BE49-F238E27FC236}">
                  <a16:creationId xmlns:a16="http://schemas.microsoft.com/office/drawing/2014/main" id="{101D4705-2C4A-4406-BBA6-9916243AA7B1}"/>
                </a:ext>
              </a:extLst>
            </p:cNvPr>
            <p:cNvCxnSpPr/>
            <p:nvPr/>
          </p:nvCxnSpPr>
          <p:spPr>
            <a:xfrm>
              <a:off x="7178433"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6A1B239-6879-4242-8AA8-148E74E2356D}"/>
                </a:ext>
              </a:extLst>
            </p:cNvPr>
            <p:cNvSpPr/>
            <p:nvPr/>
          </p:nvSpPr>
          <p:spPr>
            <a:xfrm>
              <a:off x="6269812"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cap="small" dirty="0">
                <a:solidFill>
                  <a:prstClr val="white"/>
                </a:solidFill>
                <a:latin typeface="Arial"/>
              </a:endParaRPr>
            </a:p>
          </p:txBody>
        </p:sp>
        <p:sp>
          <p:nvSpPr>
            <p:cNvPr id="32" name="Rectangle 31">
              <a:extLst>
                <a:ext uri="{FF2B5EF4-FFF2-40B4-BE49-F238E27FC236}">
                  <a16:creationId xmlns:a16="http://schemas.microsoft.com/office/drawing/2014/main" id="{85316BE9-B1E9-45AD-A5BF-5CC5F0A28577}"/>
                </a:ext>
              </a:extLst>
            </p:cNvPr>
            <p:cNvSpPr/>
            <p:nvPr/>
          </p:nvSpPr>
          <p:spPr>
            <a:xfrm>
              <a:off x="6444208" y="2669680"/>
              <a:ext cx="2239692" cy="238527"/>
            </a:xfrm>
            <a:prstGeom prst="rect">
              <a:avLst/>
            </a:prstGeom>
            <a:noFill/>
          </p:spPr>
          <p:txBody>
            <a:bodyPr wrap="square">
              <a:spAutoFit/>
            </a:bodyPr>
            <a:lstStyle/>
            <a:p>
              <a:pPr algn="ctr" defTabSz="914378"/>
              <a:r>
                <a:rPr lang="fr-FR" sz="950" b="1" dirty="0">
                  <a:solidFill>
                    <a:prstClr val="white"/>
                  </a:solidFill>
                  <a:latin typeface="Arial"/>
                </a:rPr>
                <a:t>Les          Chubb France</a:t>
              </a:r>
            </a:p>
          </p:txBody>
        </p:sp>
        <p:pic>
          <p:nvPicPr>
            <p:cNvPr id="33" name="Picture 3">
              <a:extLst>
                <a:ext uri="{FF2B5EF4-FFF2-40B4-BE49-F238E27FC236}">
                  <a16:creationId xmlns:a16="http://schemas.microsoft.com/office/drawing/2014/main" id="{11BE04B6-FDF9-4B26-AE1D-E01E0C3AC515}"/>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6"/>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4" name="Image 33">
              <a:extLst>
                <a:ext uri="{FF2B5EF4-FFF2-40B4-BE49-F238E27FC236}">
                  <a16:creationId xmlns:a16="http://schemas.microsoft.com/office/drawing/2014/main" id="{AAFE296F-3399-4489-9AC6-44F3E958582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379054" y="2118033"/>
              <a:ext cx="388003" cy="405755"/>
            </a:xfrm>
            <a:prstGeom prst="rect">
              <a:avLst/>
            </a:prstGeom>
          </p:spPr>
        </p:pic>
        <p:pic>
          <p:nvPicPr>
            <p:cNvPr id="35" name="Image 34" descr="Une image contenant texte, intérieur, appareil de cuisine&#10;&#10;Description générée automatiquement">
              <a:extLst>
                <a:ext uri="{FF2B5EF4-FFF2-40B4-BE49-F238E27FC236}">
                  <a16:creationId xmlns:a16="http://schemas.microsoft.com/office/drawing/2014/main" id="{539DBAD8-756A-4EE3-9557-3856DFC1894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b="50341"/>
            <a:stretch/>
          </p:blipFill>
          <p:spPr>
            <a:xfrm>
              <a:off x="6529147" y="2076537"/>
              <a:ext cx="692960" cy="458824"/>
            </a:xfrm>
            <a:prstGeom prst="rect">
              <a:avLst/>
            </a:prstGeom>
          </p:spPr>
        </p:pic>
        <p:pic>
          <p:nvPicPr>
            <p:cNvPr id="36" name="Picture 2">
              <a:extLst>
                <a:ext uri="{FF2B5EF4-FFF2-40B4-BE49-F238E27FC236}">
                  <a16:creationId xmlns:a16="http://schemas.microsoft.com/office/drawing/2014/main" id="{D6DC09A1-BF63-4ECE-BAB6-92A9C2A122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91370" y="2073039"/>
              <a:ext cx="793108" cy="450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 name="Espace réservé du numéro de diapositive 3">
            <a:extLst>
              <a:ext uri="{FF2B5EF4-FFF2-40B4-BE49-F238E27FC236}">
                <a16:creationId xmlns:a16="http://schemas.microsoft.com/office/drawing/2014/main" id="{3AA71102-AC5F-EA05-4516-0084F60CBFB3}"/>
              </a:ext>
            </a:extLst>
          </p:cNvPr>
          <p:cNvSpPr>
            <a:spLocks noGrp="1"/>
          </p:cNvSpPr>
          <p:nvPr>
            <p:ph type="sldNum" sz="quarter" idx="12"/>
          </p:nvPr>
        </p:nvSpPr>
        <p:spPr/>
        <p:txBody>
          <a:bodyPr/>
          <a:lstStyle/>
          <a:p>
            <a:fld id="{BE375096-6367-4A46-9B35-1C341654C780}" type="slidenum">
              <a:rPr lang="en-US" smtClean="0"/>
              <a:t>15</a:t>
            </a:fld>
            <a:endParaRPr lang="en-US"/>
          </a:p>
        </p:txBody>
      </p:sp>
      <p:sp>
        <p:nvSpPr>
          <p:cNvPr id="5" name="Rectangle 4">
            <a:extLst>
              <a:ext uri="{FF2B5EF4-FFF2-40B4-BE49-F238E27FC236}">
                <a16:creationId xmlns:a16="http://schemas.microsoft.com/office/drawing/2014/main" id="{6D2B5B84-8323-D7D4-DE19-1510B759CB86}"/>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L’accompagnement Chubb France – installation et maintenance</a:t>
            </a:r>
          </a:p>
        </p:txBody>
      </p:sp>
    </p:spTree>
    <p:extLst>
      <p:ext uri="{BB962C8B-B14F-4D97-AF65-F5344CB8AC3E}">
        <p14:creationId xmlns:p14="http://schemas.microsoft.com/office/powerpoint/2010/main" val="2685929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enjeux</a:t>
            </a:r>
            <a:endParaRPr lang="en-US" dirty="0"/>
          </a:p>
        </p:txBody>
      </p:sp>
      <p:grpSp>
        <p:nvGrpSpPr>
          <p:cNvPr id="7" name="Groupe 6">
            <a:extLst>
              <a:ext uri="{FF2B5EF4-FFF2-40B4-BE49-F238E27FC236}">
                <a16:creationId xmlns:a16="http://schemas.microsoft.com/office/drawing/2014/main" id="{7F1BF2F4-38EC-4C45-3E31-1F65CE28B420}"/>
              </a:ext>
            </a:extLst>
          </p:cNvPr>
          <p:cNvGrpSpPr/>
          <p:nvPr/>
        </p:nvGrpSpPr>
        <p:grpSpPr>
          <a:xfrm>
            <a:off x="254848" y="1155153"/>
            <a:ext cx="8637632" cy="3105671"/>
            <a:chOff x="254848" y="1451092"/>
            <a:chExt cx="8637632" cy="3105671"/>
          </a:xfrm>
        </p:grpSpPr>
        <p:sp>
          <p:nvSpPr>
            <p:cNvPr id="51" name="Rectangle 50">
              <a:extLst>
                <a:ext uri="{FF2B5EF4-FFF2-40B4-BE49-F238E27FC236}">
                  <a16:creationId xmlns:a16="http://schemas.microsoft.com/office/drawing/2014/main" id="{01E295B2-0D6C-4462-B007-E24C8FCF9BF4}"/>
                </a:ext>
              </a:extLst>
            </p:cNvPr>
            <p:cNvSpPr/>
            <p:nvPr/>
          </p:nvSpPr>
          <p:spPr>
            <a:xfrm>
              <a:off x="7484508" y="3632373"/>
              <a:ext cx="1407972" cy="924383"/>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r>
                <a:rPr lang="en-US" sz="1500" cap="small" dirty="0">
                  <a:solidFill>
                    <a:schemeClr val="bg1"/>
                  </a:solidFill>
                </a:rPr>
                <a:t>Solutions</a:t>
              </a:r>
            </a:p>
            <a:p>
              <a:pPr algn="ctr" defTabSz="767635"/>
              <a:r>
                <a:rPr lang="en-US" sz="1500" cap="small" dirty="0">
                  <a:solidFill>
                    <a:schemeClr val="bg1"/>
                  </a:solidFill>
                </a:rPr>
                <a:t>services</a:t>
              </a:r>
            </a:p>
          </p:txBody>
        </p:sp>
        <p:sp>
          <p:nvSpPr>
            <p:cNvPr id="52" name="Rectangle 51">
              <a:extLst>
                <a:ext uri="{FF2B5EF4-FFF2-40B4-BE49-F238E27FC236}">
                  <a16:creationId xmlns:a16="http://schemas.microsoft.com/office/drawing/2014/main" id="{43846174-A604-4338-B2AA-1BE5DA71A59E}"/>
                </a:ext>
              </a:extLst>
            </p:cNvPr>
            <p:cNvSpPr/>
            <p:nvPr/>
          </p:nvSpPr>
          <p:spPr>
            <a:xfrm>
              <a:off x="7484508" y="1451092"/>
              <a:ext cx="1407972" cy="92438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r>
                <a:rPr lang="en-US" sz="1500" cap="small" dirty="0">
                  <a:solidFill>
                    <a:schemeClr val="tx2"/>
                  </a:solidFill>
                </a:rPr>
                <a:t>Solutions</a:t>
              </a:r>
            </a:p>
            <a:p>
              <a:pPr algn="ctr" defTabSz="767635"/>
              <a:r>
                <a:rPr lang="en-US" sz="1500" cap="small" dirty="0" err="1">
                  <a:solidFill>
                    <a:schemeClr val="tx2"/>
                  </a:solidFill>
                </a:rPr>
                <a:t>produits</a:t>
              </a:r>
              <a:endParaRPr lang="en-US" sz="1500" cap="small" dirty="0">
                <a:solidFill>
                  <a:schemeClr val="tx2"/>
                </a:solidFill>
              </a:endParaRPr>
            </a:p>
          </p:txBody>
        </p:sp>
        <p:pic>
          <p:nvPicPr>
            <p:cNvPr id="8" name="Image 7" descr="Une image contenant texte, équipement électronique, circuit&#10;&#10;Description générée automatiquement">
              <a:extLst>
                <a:ext uri="{FF2B5EF4-FFF2-40B4-BE49-F238E27FC236}">
                  <a16:creationId xmlns:a16="http://schemas.microsoft.com/office/drawing/2014/main" id="{EC8475FE-2FD9-45DD-AC9F-7AF0D921B10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224" r="34741" b="48627"/>
            <a:stretch/>
          </p:blipFill>
          <p:spPr>
            <a:xfrm>
              <a:off x="7484508" y="2426448"/>
              <a:ext cx="1407972" cy="1154951"/>
            </a:xfrm>
            <a:prstGeom prst="rect">
              <a:avLst/>
            </a:prstGeom>
            <a:effectLst>
              <a:outerShdw blurRad="63500" sx="102000" sy="102000" algn="ctr" rotWithShape="0">
                <a:prstClr val="black">
                  <a:alpha val="40000"/>
                </a:prstClr>
              </a:outerShdw>
            </a:effectLst>
          </p:spPr>
        </p:pic>
        <p:sp>
          <p:nvSpPr>
            <p:cNvPr id="65" name="Rectangle à coins arrondis 40">
              <a:extLst>
                <a:ext uri="{FF2B5EF4-FFF2-40B4-BE49-F238E27FC236}">
                  <a16:creationId xmlns:a16="http://schemas.microsoft.com/office/drawing/2014/main" id="{657320A3-44F0-4AC1-B86A-2FA8904BE6A7}"/>
                </a:ext>
              </a:extLst>
            </p:cNvPr>
            <p:cNvSpPr/>
            <p:nvPr/>
          </p:nvSpPr>
          <p:spPr>
            <a:xfrm rot="5400000">
              <a:off x="2157730" y="-17739"/>
              <a:ext cx="3105665" cy="6043340"/>
            </a:xfrm>
            <a:prstGeom prst="rect">
              <a:avLst/>
            </a:prstGeom>
            <a:solidFill>
              <a:schemeClr val="tx2">
                <a:lumMod val="20000"/>
                <a:lumOff val="80000"/>
                <a:alpha val="88000"/>
              </a:schemeClr>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68" name="Rectangle à coins arrondis 45">
              <a:extLst>
                <a:ext uri="{FF2B5EF4-FFF2-40B4-BE49-F238E27FC236}">
                  <a16:creationId xmlns:a16="http://schemas.microsoft.com/office/drawing/2014/main" id="{F4A9DB79-52AB-4A6A-89A3-9209BF02CD2E}"/>
                </a:ext>
              </a:extLst>
            </p:cNvPr>
            <p:cNvSpPr/>
            <p:nvPr/>
          </p:nvSpPr>
          <p:spPr>
            <a:xfrm rot="5400000">
              <a:off x="962701" y="2058792"/>
              <a:ext cx="2176752" cy="1009398"/>
            </a:xfrm>
            <a:prstGeom prst="rect">
              <a:avLst/>
            </a:prstGeom>
            <a:solidFill>
              <a:srgbClr val="FFFFFF"/>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69" name="ZoneTexte 68">
              <a:extLst>
                <a:ext uri="{FF2B5EF4-FFF2-40B4-BE49-F238E27FC236}">
                  <a16:creationId xmlns:a16="http://schemas.microsoft.com/office/drawing/2014/main" id="{B289D3BB-9687-49FA-836D-860E48C97720}"/>
                </a:ext>
              </a:extLst>
            </p:cNvPr>
            <p:cNvSpPr txBox="1"/>
            <p:nvPr/>
          </p:nvSpPr>
          <p:spPr>
            <a:xfrm>
              <a:off x="1546377" y="1475113"/>
              <a:ext cx="1009397" cy="553998"/>
            </a:xfrm>
            <a:prstGeom prst="rect">
              <a:avLst/>
            </a:prstGeom>
            <a:noFill/>
          </p:spPr>
          <p:txBody>
            <a:bodyPr wrap="square" rtlCol="0">
              <a:spAutoFit/>
            </a:bodyPr>
            <a:lstStyle/>
            <a:p>
              <a:pPr algn="ctr"/>
              <a:r>
                <a:rPr lang="fr-FR" sz="1000" dirty="0">
                  <a:solidFill>
                    <a:prstClr val="black"/>
                  </a:solidFill>
                </a:rPr>
                <a:t>Protection </a:t>
              </a:r>
            </a:p>
            <a:p>
              <a:pPr algn="ctr"/>
              <a:r>
                <a:rPr lang="fr-FR" sz="1000" dirty="0">
                  <a:solidFill>
                    <a:prstClr val="black"/>
                  </a:solidFill>
                </a:rPr>
                <a:t>des </a:t>
              </a:r>
            </a:p>
            <a:p>
              <a:pPr algn="ctr"/>
              <a:r>
                <a:rPr lang="fr-FR" sz="1000" dirty="0">
                  <a:solidFill>
                    <a:prstClr val="black"/>
                  </a:solidFill>
                </a:rPr>
                <a:t>personnes</a:t>
              </a:r>
            </a:p>
          </p:txBody>
        </p:sp>
        <p:pic>
          <p:nvPicPr>
            <p:cNvPr id="70" name="Picture 7">
              <a:extLst>
                <a:ext uri="{FF2B5EF4-FFF2-40B4-BE49-F238E27FC236}">
                  <a16:creationId xmlns:a16="http://schemas.microsoft.com/office/drawing/2014/main" id="{61765C58-9F89-4ACB-BAB6-6592469ADE21}"/>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86015" y="2137156"/>
              <a:ext cx="804006" cy="9790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1" name="Groupe 70">
              <a:extLst>
                <a:ext uri="{FF2B5EF4-FFF2-40B4-BE49-F238E27FC236}">
                  <a16:creationId xmlns:a16="http://schemas.microsoft.com/office/drawing/2014/main" id="{92EDE134-0F9E-4377-BC4F-88A6CD52236D}"/>
                </a:ext>
              </a:extLst>
            </p:cNvPr>
            <p:cNvGrpSpPr/>
            <p:nvPr/>
          </p:nvGrpSpPr>
          <p:grpSpPr>
            <a:xfrm>
              <a:off x="5650834" y="1475114"/>
              <a:ext cx="1009398" cy="2176753"/>
              <a:chOff x="245062" y="1145274"/>
              <a:chExt cx="1009398" cy="2176753"/>
            </a:xfrm>
            <a:solidFill>
              <a:schemeClr val="accent6">
                <a:lumMod val="60000"/>
                <a:lumOff val="40000"/>
              </a:schemeClr>
            </a:solidFill>
          </p:grpSpPr>
          <p:sp>
            <p:nvSpPr>
              <p:cNvPr id="72" name="Rectangle 71">
                <a:extLst>
                  <a:ext uri="{FF2B5EF4-FFF2-40B4-BE49-F238E27FC236}">
                    <a16:creationId xmlns:a16="http://schemas.microsoft.com/office/drawing/2014/main" id="{D4AE7F96-D9A0-4373-A1EC-F31285B0575E}"/>
                  </a:ext>
                </a:extLst>
              </p:cNvPr>
              <p:cNvSpPr/>
              <p:nvPr/>
            </p:nvSpPr>
            <p:spPr>
              <a:xfrm rot="5400000">
                <a:off x="-338614" y="1728953"/>
                <a:ext cx="2176750" cy="1009398"/>
              </a:xfrm>
              <a:prstGeom prst="rect">
                <a:avLst/>
              </a:prstGeom>
              <a:solidFill>
                <a:schemeClr val="bg1"/>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73" name="ZoneTexte 72">
                <a:extLst>
                  <a:ext uri="{FF2B5EF4-FFF2-40B4-BE49-F238E27FC236}">
                    <a16:creationId xmlns:a16="http://schemas.microsoft.com/office/drawing/2014/main" id="{4A77148F-2CCC-4DAB-8BEB-15405D97BAE2}"/>
                  </a:ext>
                </a:extLst>
              </p:cNvPr>
              <p:cNvSpPr txBox="1"/>
              <p:nvPr/>
            </p:nvSpPr>
            <p:spPr>
              <a:xfrm>
                <a:off x="249718" y="1145274"/>
                <a:ext cx="1001112" cy="1110207"/>
              </a:xfrm>
              <a:prstGeom prst="rect">
                <a:avLst/>
              </a:prstGeom>
              <a:solidFill>
                <a:schemeClr val="bg1"/>
              </a:solidFill>
            </p:spPr>
            <p:txBody>
              <a:bodyPr wrap="square" rtlCol="0">
                <a:spAutoFit/>
              </a:bodyPr>
              <a:lstStyle/>
              <a:p>
                <a:pPr algn="ctr"/>
                <a:r>
                  <a:rPr lang="fr-FR" sz="1000" dirty="0">
                    <a:solidFill>
                      <a:prstClr val="black"/>
                    </a:solidFill>
                  </a:rPr>
                  <a:t>Transport </a:t>
                </a:r>
              </a:p>
            </p:txBody>
          </p:sp>
        </p:grpSp>
        <p:sp>
          <p:nvSpPr>
            <p:cNvPr id="74" name="ZoneTexte 73">
              <a:extLst>
                <a:ext uri="{FF2B5EF4-FFF2-40B4-BE49-F238E27FC236}">
                  <a16:creationId xmlns:a16="http://schemas.microsoft.com/office/drawing/2014/main" id="{3454F259-A462-42A4-84C1-A91CDA59DF1D}"/>
                </a:ext>
              </a:extLst>
            </p:cNvPr>
            <p:cNvSpPr txBox="1"/>
            <p:nvPr/>
          </p:nvSpPr>
          <p:spPr>
            <a:xfrm>
              <a:off x="3151963" y="3873195"/>
              <a:ext cx="3504640" cy="400110"/>
            </a:xfrm>
            <a:prstGeom prst="rect">
              <a:avLst/>
            </a:prstGeom>
            <a:noFill/>
          </p:spPr>
          <p:txBody>
            <a:bodyPr wrap="square" rtlCol="0">
              <a:spAutoFit/>
            </a:bodyPr>
            <a:lstStyle/>
            <a:p>
              <a:pPr algn="ctr"/>
              <a:r>
                <a:rPr lang="fr-FR" sz="1000" dirty="0">
                  <a:solidFill>
                    <a:prstClr val="black"/>
                  </a:solidFill>
                </a:rPr>
                <a:t>Assurance, protection des biens et pertes d’exploitation,</a:t>
              </a:r>
            </a:p>
            <a:p>
              <a:pPr algn="ctr"/>
              <a:r>
                <a:rPr lang="fr-FR" sz="1000" dirty="0">
                  <a:solidFill>
                    <a:prstClr val="black"/>
                  </a:solidFill>
                </a:rPr>
                <a:t>Continuité d’activité, ….</a:t>
              </a:r>
            </a:p>
          </p:txBody>
        </p:sp>
        <p:pic>
          <p:nvPicPr>
            <p:cNvPr id="75" name="Picture 2" descr="https://www.approvalguide.com/CC_host/pages/custom/templates/FM/images/approvals_logo.gif">
              <a:hlinkClick r:id="rId4"/>
              <a:extLst>
                <a:ext uri="{FF2B5EF4-FFF2-40B4-BE49-F238E27FC236}">
                  <a16:creationId xmlns:a16="http://schemas.microsoft.com/office/drawing/2014/main" id="{1E4BBB22-2E27-4996-858D-CB884BEEC9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69665" y="3748460"/>
              <a:ext cx="772218" cy="337846"/>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a:extLst>
                <a:ext uri="{FF2B5EF4-FFF2-40B4-BE49-F238E27FC236}">
                  <a16:creationId xmlns:a16="http://schemas.microsoft.com/office/drawing/2014/main" id="{735620A5-FEFD-4A06-8D18-AB3B94D06C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53095" y="3753604"/>
              <a:ext cx="488189" cy="7014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7" name="Groupe 76">
              <a:extLst>
                <a:ext uri="{FF2B5EF4-FFF2-40B4-BE49-F238E27FC236}">
                  <a16:creationId xmlns:a16="http://schemas.microsoft.com/office/drawing/2014/main" id="{80B32061-BD1A-4EB3-ACDB-30408203AA36}"/>
                </a:ext>
              </a:extLst>
            </p:cNvPr>
            <p:cNvGrpSpPr/>
            <p:nvPr/>
          </p:nvGrpSpPr>
          <p:grpSpPr>
            <a:xfrm>
              <a:off x="2756907" y="1475112"/>
              <a:ext cx="2692796" cy="2176758"/>
              <a:chOff x="2699880" y="1259088"/>
              <a:chExt cx="2692796" cy="2176758"/>
            </a:xfrm>
          </p:grpSpPr>
          <p:sp>
            <p:nvSpPr>
              <p:cNvPr id="78" name="Rectangle à coins arrondis 52">
                <a:extLst>
                  <a:ext uri="{FF2B5EF4-FFF2-40B4-BE49-F238E27FC236}">
                    <a16:creationId xmlns:a16="http://schemas.microsoft.com/office/drawing/2014/main" id="{2D807BFF-E293-46F6-9B7E-30E09F451846}"/>
                  </a:ext>
                </a:extLst>
              </p:cNvPr>
              <p:cNvSpPr/>
              <p:nvPr/>
            </p:nvSpPr>
            <p:spPr>
              <a:xfrm rot="5400000">
                <a:off x="2957899" y="1001072"/>
                <a:ext cx="2176756" cy="2692792"/>
              </a:xfrm>
              <a:prstGeom prst="rect">
                <a:avLst/>
              </a:prstGeom>
              <a:solidFill>
                <a:schemeClr val="bg1"/>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grpSp>
            <p:nvGrpSpPr>
              <p:cNvPr id="79" name="Groupe 78">
                <a:extLst>
                  <a:ext uri="{FF2B5EF4-FFF2-40B4-BE49-F238E27FC236}">
                    <a16:creationId xmlns:a16="http://schemas.microsoft.com/office/drawing/2014/main" id="{001B755E-64A1-4CF1-9543-282BA6065F33}"/>
                  </a:ext>
                </a:extLst>
              </p:cNvPr>
              <p:cNvGrpSpPr/>
              <p:nvPr/>
            </p:nvGrpSpPr>
            <p:grpSpPr>
              <a:xfrm>
                <a:off x="3666992" y="2240799"/>
                <a:ext cx="1625177" cy="246224"/>
                <a:chOff x="1398341" y="3363838"/>
                <a:chExt cx="2448272" cy="246224"/>
              </a:xfrm>
            </p:grpSpPr>
            <p:sp>
              <p:nvSpPr>
                <p:cNvPr id="93" name="Rectangle à coins arrondis 31">
                  <a:extLst>
                    <a:ext uri="{FF2B5EF4-FFF2-40B4-BE49-F238E27FC236}">
                      <a16:creationId xmlns:a16="http://schemas.microsoft.com/office/drawing/2014/main" id="{8A845CC8-240C-4D7D-8158-AE49191735A2}"/>
                    </a:ext>
                  </a:extLst>
                </p:cNvPr>
                <p:cNvSpPr/>
                <p:nvPr/>
              </p:nvSpPr>
              <p:spPr>
                <a:xfrm rot="5400000">
                  <a:off x="2499367" y="2262816"/>
                  <a:ext cx="246220" cy="2448271"/>
                </a:xfrm>
                <a:prstGeom prst="rect">
                  <a:avLst/>
                </a:prstGeom>
                <a:solidFill>
                  <a:schemeClr val="accent3">
                    <a:lumMod val="60000"/>
                    <a:lumOff val="40000"/>
                  </a:schemeClr>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94" name="ZoneTexte 93">
                  <a:extLst>
                    <a:ext uri="{FF2B5EF4-FFF2-40B4-BE49-F238E27FC236}">
                      <a16:creationId xmlns:a16="http://schemas.microsoft.com/office/drawing/2014/main" id="{D6A18A49-7C1B-4290-B2EA-CDBA3E0A07A9}"/>
                    </a:ext>
                  </a:extLst>
                </p:cNvPr>
                <p:cNvSpPr txBox="1"/>
                <p:nvPr/>
              </p:nvSpPr>
              <p:spPr>
                <a:xfrm>
                  <a:off x="1398343" y="3363838"/>
                  <a:ext cx="2448270" cy="246221"/>
                </a:xfrm>
                <a:prstGeom prst="rect">
                  <a:avLst/>
                </a:prstGeom>
                <a:noFill/>
              </p:spPr>
              <p:txBody>
                <a:bodyPr wrap="square" rtlCol="0">
                  <a:spAutoFit/>
                </a:bodyPr>
                <a:lstStyle/>
                <a:p>
                  <a:r>
                    <a:rPr lang="fr-FR" sz="1000" cap="small" dirty="0"/>
                    <a:t>D  /  </a:t>
                  </a:r>
                  <a:r>
                    <a:rPr lang="fr-FR" sz="800" cap="small" dirty="0"/>
                    <a:t>Déclaration</a:t>
                  </a:r>
                </a:p>
              </p:txBody>
            </p:sp>
          </p:grpSp>
          <p:sp>
            <p:nvSpPr>
              <p:cNvPr id="80" name="Rectangle à coins arrondis 32">
                <a:extLst>
                  <a:ext uri="{FF2B5EF4-FFF2-40B4-BE49-F238E27FC236}">
                    <a16:creationId xmlns:a16="http://schemas.microsoft.com/office/drawing/2014/main" id="{DF3A4CA8-5A0C-4B52-922D-BFEDFBC535A2}"/>
                  </a:ext>
                </a:extLst>
              </p:cNvPr>
              <p:cNvSpPr/>
              <p:nvPr/>
            </p:nvSpPr>
            <p:spPr>
              <a:xfrm rot="5400000">
                <a:off x="4356471" y="1867596"/>
                <a:ext cx="246220" cy="1625178"/>
              </a:xfrm>
              <a:prstGeom prst="rect">
                <a:avLst/>
              </a:prstGeom>
              <a:solidFill>
                <a:schemeClr val="accent3">
                  <a:lumMod val="60000"/>
                  <a:lumOff val="40000"/>
                </a:schemeClr>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81" name="ZoneTexte 80">
                <a:extLst>
                  <a:ext uri="{FF2B5EF4-FFF2-40B4-BE49-F238E27FC236}">
                    <a16:creationId xmlns:a16="http://schemas.microsoft.com/office/drawing/2014/main" id="{D35ED0B0-FF0A-4801-87F6-31016BF01D43}"/>
                  </a:ext>
                </a:extLst>
              </p:cNvPr>
              <p:cNvSpPr txBox="1"/>
              <p:nvPr/>
            </p:nvSpPr>
            <p:spPr>
              <a:xfrm>
                <a:off x="3666992" y="2557075"/>
                <a:ext cx="1625177" cy="246221"/>
              </a:xfrm>
              <a:prstGeom prst="rect">
                <a:avLst/>
              </a:prstGeom>
              <a:noFill/>
            </p:spPr>
            <p:txBody>
              <a:bodyPr wrap="square" rtlCol="0">
                <a:spAutoFit/>
              </a:bodyPr>
              <a:lstStyle/>
              <a:p>
                <a:r>
                  <a:rPr lang="fr-FR" sz="1000" cap="small" dirty="0"/>
                  <a:t>DC / </a:t>
                </a:r>
                <a:r>
                  <a:rPr lang="fr-FR" sz="800" cap="small" dirty="0"/>
                  <a:t>Déclaration, contrôle</a:t>
                </a:r>
              </a:p>
            </p:txBody>
          </p:sp>
          <p:grpSp>
            <p:nvGrpSpPr>
              <p:cNvPr id="82" name="Groupe 81">
                <a:extLst>
                  <a:ext uri="{FF2B5EF4-FFF2-40B4-BE49-F238E27FC236}">
                    <a16:creationId xmlns:a16="http://schemas.microsoft.com/office/drawing/2014/main" id="{C8AEEF34-5B40-4751-BFF3-FA96454A4122}"/>
                  </a:ext>
                </a:extLst>
              </p:cNvPr>
              <p:cNvGrpSpPr/>
              <p:nvPr/>
            </p:nvGrpSpPr>
            <p:grpSpPr>
              <a:xfrm>
                <a:off x="3663840" y="2873348"/>
                <a:ext cx="1628329" cy="246222"/>
                <a:chOff x="1398343" y="3795886"/>
                <a:chExt cx="2448270" cy="246222"/>
              </a:xfrm>
            </p:grpSpPr>
            <p:sp>
              <p:nvSpPr>
                <p:cNvPr id="91" name="Rectangle à coins arrondis 38">
                  <a:extLst>
                    <a:ext uri="{FF2B5EF4-FFF2-40B4-BE49-F238E27FC236}">
                      <a16:creationId xmlns:a16="http://schemas.microsoft.com/office/drawing/2014/main" id="{728CC78F-DBC0-4C64-9E99-519918A13FAD}"/>
                    </a:ext>
                  </a:extLst>
                </p:cNvPr>
                <p:cNvSpPr/>
                <p:nvPr/>
              </p:nvSpPr>
              <p:spPr>
                <a:xfrm rot="5400000">
                  <a:off x="2503559" y="2699055"/>
                  <a:ext cx="246218" cy="2439888"/>
                </a:xfrm>
                <a:prstGeom prst="rect">
                  <a:avLst/>
                </a:prstGeom>
                <a:solidFill>
                  <a:schemeClr val="accent3">
                    <a:lumMod val="60000"/>
                    <a:lumOff val="40000"/>
                  </a:schemeClr>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92" name="ZoneTexte 91">
                  <a:extLst>
                    <a:ext uri="{FF2B5EF4-FFF2-40B4-BE49-F238E27FC236}">
                      <a16:creationId xmlns:a16="http://schemas.microsoft.com/office/drawing/2014/main" id="{15412CD1-6856-42E6-AF51-627ED8FA93F7}"/>
                    </a:ext>
                  </a:extLst>
                </p:cNvPr>
                <p:cNvSpPr txBox="1"/>
                <p:nvPr/>
              </p:nvSpPr>
              <p:spPr>
                <a:xfrm>
                  <a:off x="1398343" y="3795886"/>
                  <a:ext cx="2448270" cy="246221"/>
                </a:xfrm>
                <a:prstGeom prst="rect">
                  <a:avLst/>
                </a:prstGeom>
                <a:noFill/>
              </p:spPr>
              <p:txBody>
                <a:bodyPr wrap="square" rtlCol="0">
                  <a:spAutoFit/>
                </a:bodyPr>
                <a:lstStyle/>
                <a:p>
                  <a:r>
                    <a:rPr lang="fr-FR" sz="1000" cap="small" dirty="0">
                      <a:solidFill>
                        <a:prstClr val="black"/>
                      </a:solidFill>
                    </a:rPr>
                    <a:t>E   /  </a:t>
                  </a:r>
                  <a:r>
                    <a:rPr lang="fr-FR" sz="800" cap="small" dirty="0">
                      <a:solidFill>
                        <a:prstClr val="black"/>
                      </a:solidFill>
                    </a:rPr>
                    <a:t>Enregistrement</a:t>
                  </a:r>
                </a:p>
              </p:txBody>
            </p:sp>
          </p:grpSp>
          <p:grpSp>
            <p:nvGrpSpPr>
              <p:cNvPr id="83" name="Groupe 82">
                <a:extLst>
                  <a:ext uri="{FF2B5EF4-FFF2-40B4-BE49-F238E27FC236}">
                    <a16:creationId xmlns:a16="http://schemas.microsoft.com/office/drawing/2014/main" id="{F311D98A-B71B-4D4C-807F-C431FCBB8A92}"/>
                  </a:ext>
                </a:extLst>
              </p:cNvPr>
              <p:cNvGrpSpPr/>
              <p:nvPr/>
            </p:nvGrpSpPr>
            <p:grpSpPr>
              <a:xfrm>
                <a:off x="3663840" y="3189622"/>
                <a:ext cx="1628329" cy="246221"/>
                <a:chOff x="1513358" y="4074626"/>
                <a:chExt cx="2448274" cy="246221"/>
              </a:xfrm>
            </p:grpSpPr>
            <p:sp>
              <p:nvSpPr>
                <p:cNvPr id="89" name="Rectangle à coins arrondis 33">
                  <a:extLst>
                    <a:ext uri="{FF2B5EF4-FFF2-40B4-BE49-F238E27FC236}">
                      <a16:creationId xmlns:a16="http://schemas.microsoft.com/office/drawing/2014/main" id="{C86C9A2C-B46C-43B9-B316-D86210F98091}"/>
                    </a:ext>
                  </a:extLst>
                </p:cNvPr>
                <p:cNvSpPr/>
                <p:nvPr/>
              </p:nvSpPr>
              <p:spPr>
                <a:xfrm rot="5400000">
                  <a:off x="2615436" y="2974652"/>
                  <a:ext cx="244117" cy="2448273"/>
                </a:xfrm>
                <a:prstGeom prst="rect">
                  <a:avLst/>
                </a:prstGeom>
                <a:solidFill>
                  <a:schemeClr val="accent3">
                    <a:lumMod val="60000"/>
                    <a:lumOff val="40000"/>
                  </a:schemeClr>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90" name="ZoneTexte 89">
                  <a:extLst>
                    <a:ext uri="{FF2B5EF4-FFF2-40B4-BE49-F238E27FC236}">
                      <a16:creationId xmlns:a16="http://schemas.microsoft.com/office/drawing/2014/main" id="{ADE4BDB7-DF24-4B5C-AADA-ACA945C556A1}"/>
                    </a:ext>
                  </a:extLst>
                </p:cNvPr>
                <p:cNvSpPr txBox="1"/>
                <p:nvPr/>
              </p:nvSpPr>
              <p:spPr>
                <a:xfrm>
                  <a:off x="1513360" y="4074626"/>
                  <a:ext cx="2448272" cy="246221"/>
                </a:xfrm>
                <a:prstGeom prst="rect">
                  <a:avLst/>
                </a:prstGeom>
                <a:noFill/>
              </p:spPr>
              <p:txBody>
                <a:bodyPr wrap="square" rtlCol="0">
                  <a:spAutoFit/>
                </a:bodyPr>
                <a:lstStyle/>
                <a:p>
                  <a:r>
                    <a:rPr lang="fr-FR" sz="1000" cap="small" dirty="0">
                      <a:solidFill>
                        <a:prstClr val="black"/>
                      </a:solidFill>
                    </a:rPr>
                    <a:t>A   /  </a:t>
                  </a:r>
                  <a:r>
                    <a:rPr lang="fr-FR" sz="800" cap="small" dirty="0">
                      <a:solidFill>
                        <a:prstClr val="black"/>
                      </a:solidFill>
                    </a:rPr>
                    <a:t>Autorisation</a:t>
                  </a:r>
                </a:p>
              </p:txBody>
            </p:sp>
          </p:grpSp>
          <p:sp>
            <p:nvSpPr>
              <p:cNvPr id="84" name="ZoneTexte 83">
                <a:extLst>
                  <a:ext uri="{FF2B5EF4-FFF2-40B4-BE49-F238E27FC236}">
                    <a16:creationId xmlns:a16="http://schemas.microsoft.com/office/drawing/2014/main" id="{4ADA2331-D9D4-4B0C-A968-8D82A3F1B418}"/>
                  </a:ext>
                </a:extLst>
              </p:cNvPr>
              <p:cNvSpPr txBox="1"/>
              <p:nvPr/>
            </p:nvSpPr>
            <p:spPr>
              <a:xfrm>
                <a:off x="2699880" y="1259088"/>
                <a:ext cx="2692796" cy="615553"/>
              </a:xfrm>
              <a:prstGeom prst="rect">
                <a:avLst/>
              </a:prstGeom>
              <a:noFill/>
            </p:spPr>
            <p:txBody>
              <a:bodyPr wrap="square" rtlCol="0">
                <a:spAutoFit/>
              </a:bodyPr>
              <a:lstStyle/>
              <a:p>
                <a:pPr algn="ctr"/>
                <a:r>
                  <a:rPr lang="fr-FR" sz="1000" dirty="0">
                    <a:solidFill>
                      <a:prstClr val="black"/>
                    </a:solidFill>
                  </a:rPr>
                  <a:t>Protection de l’environnement  et</a:t>
                </a:r>
              </a:p>
              <a:p>
                <a:pPr algn="ctr"/>
                <a:r>
                  <a:rPr lang="fr-FR" sz="1000" dirty="0">
                    <a:solidFill>
                      <a:prstClr val="black"/>
                    </a:solidFill>
                  </a:rPr>
                  <a:t>régime de classement des ICPE </a:t>
                </a:r>
              </a:p>
              <a:p>
                <a:pPr algn="ctr"/>
                <a:r>
                  <a:rPr lang="fr-FR" sz="600" dirty="0">
                    <a:solidFill>
                      <a:srgbClr val="339966"/>
                    </a:solidFill>
                  </a:rPr>
                  <a:t>(Installations Classées pour la Protection de l’Environnement)</a:t>
                </a:r>
              </a:p>
              <a:p>
                <a:pPr algn="ctr"/>
                <a:r>
                  <a:rPr lang="fr-FR" sz="800" dirty="0">
                    <a:solidFill>
                      <a:prstClr val="black"/>
                    </a:solidFill>
                  </a:rPr>
                  <a:t>( ex: rubrique 1510, 1530, 1532, 2662 ou 2663  )</a:t>
                </a:r>
              </a:p>
            </p:txBody>
          </p:sp>
          <p:pic>
            <p:nvPicPr>
              <p:cNvPr id="85" name="Picture 6">
                <a:extLst>
                  <a:ext uri="{FF2B5EF4-FFF2-40B4-BE49-F238E27FC236}">
                    <a16:creationId xmlns:a16="http://schemas.microsoft.com/office/drawing/2014/main" id="{EF0E3C04-33F5-4230-9C6B-BF042C5DC8CE}"/>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06934" y="1921133"/>
                <a:ext cx="777060" cy="979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6" name="Groupe 85">
                <a:extLst>
                  <a:ext uri="{FF2B5EF4-FFF2-40B4-BE49-F238E27FC236}">
                    <a16:creationId xmlns:a16="http://schemas.microsoft.com/office/drawing/2014/main" id="{0533318F-C08F-4063-8A02-E8CB094421B8}"/>
                  </a:ext>
                </a:extLst>
              </p:cNvPr>
              <p:cNvGrpSpPr/>
              <p:nvPr/>
            </p:nvGrpSpPr>
            <p:grpSpPr>
              <a:xfrm>
                <a:off x="3663840" y="1924526"/>
                <a:ext cx="1628330" cy="246221"/>
                <a:chOff x="2476579" y="1810710"/>
                <a:chExt cx="1628330" cy="246221"/>
              </a:xfrm>
            </p:grpSpPr>
            <p:sp>
              <p:nvSpPr>
                <p:cNvPr id="87" name="Rectangle à coins arrondis 30">
                  <a:extLst>
                    <a:ext uri="{FF2B5EF4-FFF2-40B4-BE49-F238E27FC236}">
                      <a16:creationId xmlns:a16="http://schemas.microsoft.com/office/drawing/2014/main" id="{ADB94B2A-747E-450F-B957-AE37132D220E}"/>
                    </a:ext>
                  </a:extLst>
                </p:cNvPr>
                <p:cNvSpPr/>
                <p:nvPr/>
              </p:nvSpPr>
              <p:spPr>
                <a:xfrm rot="5400000">
                  <a:off x="3167634" y="1119655"/>
                  <a:ext cx="246220" cy="1628330"/>
                </a:xfrm>
                <a:prstGeom prst="rect">
                  <a:avLst/>
                </a:prstGeom>
                <a:solidFill>
                  <a:schemeClr val="accent3">
                    <a:lumMod val="60000"/>
                    <a:lumOff val="40000"/>
                  </a:schemeClr>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88" name="ZoneTexte 87">
                  <a:extLst>
                    <a:ext uri="{FF2B5EF4-FFF2-40B4-BE49-F238E27FC236}">
                      <a16:creationId xmlns:a16="http://schemas.microsoft.com/office/drawing/2014/main" id="{9CAAA3CF-0A9E-43B1-8856-AE0EDF28DF1B}"/>
                    </a:ext>
                  </a:extLst>
                </p:cNvPr>
                <p:cNvSpPr txBox="1"/>
                <p:nvPr/>
              </p:nvSpPr>
              <p:spPr>
                <a:xfrm>
                  <a:off x="2476579" y="1810710"/>
                  <a:ext cx="1628329" cy="246221"/>
                </a:xfrm>
                <a:prstGeom prst="rect">
                  <a:avLst/>
                </a:prstGeom>
                <a:noFill/>
              </p:spPr>
              <p:txBody>
                <a:bodyPr wrap="square" rtlCol="0">
                  <a:spAutoFit/>
                </a:bodyPr>
                <a:lstStyle/>
                <a:p>
                  <a:r>
                    <a:rPr lang="fr-FR" sz="1000" cap="small" dirty="0"/>
                    <a:t>NC /  </a:t>
                  </a:r>
                  <a:r>
                    <a:rPr lang="fr-FR" sz="800" cap="small" dirty="0"/>
                    <a:t>Non classable</a:t>
                  </a:r>
                </a:p>
              </p:txBody>
            </p:sp>
          </p:grpSp>
        </p:grpSp>
        <p:pic>
          <p:nvPicPr>
            <p:cNvPr id="95" name="Image 94">
              <a:extLst>
                <a:ext uri="{FF2B5EF4-FFF2-40B4-BE49-F238E27FC236}">
                  <a16:creationId xmlns:a16="http://schemas.microsoft.com/office/drawing/2014/main" id="{89EB5E40-E48E-4D69-BAC6-550E44FE10F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1307" t="24598" b="17280"/>
            <a:stretch/>
          </p:blipFill>
          <p:spPr>
            <a:xfrm>
              <a:off x="254848" y="1451098"/>
              <a:ext cx="972596" cy="616596"/>
            </a:xfrm>
            <a:prstGeom prst="rect">
              <a:avLst/>
            </a:prstGeom>
            <a:effectLst>
              <a:outerShdw blurRad="50800" dist="38100" dir="2700000" algn="tl" rotWithShape="0">
                <a:prstClr val="black">
                  <a:alpha val="40000"/>
                </a:prstClr>
              </a:outerShdw>
            </a:effectLst>
          </p:spPr>
        </p:pic>
        <p:pic>
          <p:nvPicPr>
            <p:cNvPr id="96" name="Image 95">
              <a:extLst>
                <a:ext uri="{FF2B5EF4-FFF2-40B4-BE49-F238E27FC236}">
                  <a16:creationId xmlns:a16="http://schemas.microsoft.com/office/drawing/2014/main" id="{95166E85-EE89-44A3-BB04-1148D315AA9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4848" y="2268597"/>
              <a:ext cx="972596" cy="602465"/>
            </a:xfrm>
            <a:prstGeom prst="rect">
              <a:avLst/>
            </a:prstGeom>
            <a:effectLst>
              <a:outerShdw blurRad="50800" dist="38100" dir="2700000" algn="tl" rotWithShape="0">
                <a:prstClr val="black">
                  <a:alpha val="40000"/>
                </a:prstClr>
              </a:outerShdw>
            </a:effectLst>
          </p:spPr>
        </p:pic>
        <p:pic>
          <p:nvPicPr>
            <p:cNvPr id="97" name="Image 96">
              <a:extLst>
                <a:ext uri="{FF2B5EF4-FFF2-40B4-BE49-F238E27FC236}">
                  <a16:creationId xmlns:a16="http://schemas.microsoft.com/office/drawing/2014/main" id="{587C553C-7229-48E1-B005-F093BFA665E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63450" y="3917383"/>
              <a:ext cx="965402" cy="639369"/>
            </a:xfrm>
            <a:prstGeom prst="rect">
              <a:avLst/>
            </a:prstGeom>
            <a:effectLst>
              <a:outerShdw blurRad="50800" dist="38100" dir="2700000" algn="tl" rotWithShape="0">
                <a:prstClr val="black">
                  <a:alpha val="40000"/>
                </a:prstClr>
              </a:outerShdw>
            </a:effectLst>
          </p:spPr>
        </p:pic>
        <p:pic>
          <p:nvPicPr>
            <p:cNvPr id="98" name="Image 97">
              <a:extLst>
                <a:ext uri="{FF2B5EF4-FFF2-40B4-BE49-F238E27FC236}">
                  <a16:creationId xmlns:a16="http://schemas.microsoft.com/office/drawing/2014/main" id="{CA58E3C5-7CF8-442B-B2BE-9777CED17C3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63450" y="3071965"/>
              <a:ext cx="965402" cy="644515"/>
            </a:xfrm>
            <a:prstGeom prst="rect">
              <a:avLst/>
            </a:prstGeom>
            <a:effectLst>
              <a:outerShdw blurRad="50800" dist="38100" dir="2700000" algn="tl" rotWithShape="0">
                <a:prstClr val="black">
                  <a:alpha val="40000"/>
                </a:prstClr>
              </a:outerShdw>
            </a:effectLst>
          </p:spPr>
        </p:pic>
        <p:pic>
          <p:nvPicPr>
            <p:cNvPr id="99" name="Image 98">
              <a:extLst>
                <a:ext uri="{FF2B5EF4-FFF2-40B4-BE49-F238E27FC236}">
                  <a16:creationId xmlns:a16="http://schemas.microsoft.com/office/drawing/2014/main" id="{AC5833D3-A4C0-4CFA-B79E-D11962F967E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767030" y="2138894"/>
              <a:ext cx="777005" cy="979053"/>
            </a:xfrm>
            <a:prstGeom prst="rect">
              <a:avLst/>
            </a:prstGeom>
          </p:spPr>
        </p:pic>
        <p:sp>
          <p:nvSpPr>
            <p:cNvPr id="100" name="Triangle isocèle 99">
              <a:extLst>
                <a:ext uri="{FF2B5EF4-FFF2-40B4-BE49-F238E27FC236}">
                  <a16:creationId xmlns:a16="http://schemas.microsoft.com/office/drawing/2014/main" id="{65D0E0E9-DE32-4B3F-8FF2-599988C3C53E}"/>
                </a:ext>
              </a:extLst>
            </p:cNvPr>
            <p:cNvSpPr/>
            <p:nvPr/>
          </p:nvSpPr>
          <p:spPr>
            <a:xfrm rot="5400000">
              <a:off x="5611456" y="2787900"/>
              <a:ext cx="3105663" cy="432048"/>
            </a:xfrm>
            <a:prstGeom prst="triangle">
              <a:avLst/>
            </a:prstGeom>
            <a:solidFill>
              <a:schemeClr val="bg1"/>
            </a:solidFill>
            <a:ln>
              <a:noFill/>
            </a:ln>
            <a:effectLst>
              <a:outerShdw blurRad="635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4" name="Espace réservé du numéro de diapositive 3">
            <a:extLst>
              <a:ext uri="{FF2B5EF4-FFF2-40B4-BE49-F238E27FC236}">
                <a16:creationId xmlns:a16="http://schemas.microsoft.com/office/drawing/2014/main" id="{D4120D93-1D27-455F-E347-E559FDC1607E}"/>
              </a:ext>
            </a:extLst>
          </p:cNvPr>
          <p:cNvSpPr>
            <a:spLocks noGrp="1"/>
          </p:cNvSpPr>
          <p:nvPr>
            <p:ph type="sldNum" sz="quarter" idx="12"/>
          </p:nvPr>
        </p:nvSpPr>
        <p:spPr/>
        <p:txBody>
          <a:bodyPr/>
          <a:lstStyle/>
          <a:p>
            <a:fld id="{BE375096-6367-4A46-9B35-1C341654C780}" type="slidenum">
              <a:rPr lang="en-US" smtClean="0"/>
              <a:t>2</a:t>
            </a:fld>
            <a:endParaRPr lang="en-US"/>
          </a:p>
        </p:txBody>
      </p:sp>
      <p:sp>
        <p:nvSpPr>
          <p:cNvPr id="5" name="Rectangle 4">
            <a:extLst>
              <a:ext uri="{FF2B5EF4-FFF2-40B4-BE49-F238E27FC236}">
                <a16:creationId xmlns:a16="http://schemas.microsoft.com/office/drawing/2014/main" id="{1DCB7CD7-4B8E-14E6-333E-1A4F6E955C07}"/>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Critères d’analyses des risques</a:t>
            </a:r>
          </a:p>
        </p:txBody>
      </p:sp>
      <p:sp>
        <p:nvSpPr>
          <p:cNvPr id="9" name="Rectangle 8">
            <a:extLst>
              <a:ext uri="{FF2B5EF4-FFF2-40B4-BE49-F238E27FC236}">
                <a16:creationId xmlns:a16="http://schemas.microsoft.com/office/drawing/2014/main" id="{DBF63366-B27A-0915-3859-6C5538E5F0B5}"/>
              </a:ext>
            </a:extLst>
          </p:cNvPr>
          <p:cNvSpPr/>
          <p:nvPr/>
        </p:nvSpPr>
        <p:spPr>
          <a:xfrm>
            <a:off x="209903" y="4234861"/>
            <a:ext cx="6467082" cy="169277"/>
          </a:xfrm>
          <a:prstGeom prst="rect">
            <a:avLst/>
          </a:prstGeom>
        </p:spPr>
        <p:txBody>
          <a:bodyPr wrap="square">
            <a:spAutoFit/>
          </a:bodyPr>
          <a:lstStyle/>
          <a:p>
            <a:pPr algn="r"/>
            <a:r>
              <a:rPr lang="fr-FR" sz="500" i="1" dirty="0">
                <a:solidFill>
                  <a:schemeClr val="tx1">
                    <a:lumMod val="50000"/>
                    <a:lumOff val="50000"/>
                  </a:schemeClr>
                </a:solidFill>
              </a:rPr>
              <a:t>Les marques et logos sont la propriété de leurs titulaires respectifs et ne sont utilisées qu'à des fins de référence. L'utilisation des marques n'indique pas l'approbation ou une association avec la partie qui en est propriétaire</a:t>
            </a:r>
            <a:endParaRPr lang="fr-FR" sz="500" dirty="0">
              <a:solidFill>
                <a:schemeClr val="tx1">
                  <a:lumMod val="50000"/>
                  <a:lumOff val="50000"/>
                </a:schemeClr>
              </a:solidFill>
            </a:endParaRPr>
          </a:p>
        </p:txBody>
      </p:sp>
    </p:spTree>
    <p:extLst>
      <p:ext uri="{BB962C8B-B14F-4D97-AF65-F5344CB8AC3E}">
        <p14:creationId xmlns:p14="http://schemas.microsoft.com/office/powerpoint/2010/main" val="1229198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Les enjeux</a:t>
            </a:r>
          </a:p>
        </p:txBody>
      </p:sp>
      <p:graphicFrame>
        <p:nvGraphicFramePr>
          <p:cNvPr id="3" name="Tableau 2"/>
          <p:cNvGraphicFramePr>
            <a:graphicFrameLocks noGrp="1"/>
          </p:cNvGraphicFramePr>
          <p:nvPr>
            <p:extLst>
              <p:ext uri="{D42A27DB-BD31-4B8C-83A1-F6EECF244321}">
                <p14:modId xmlns:p14="http://schemas.microsoft.com/office/powerpoint/2010/main" val="4077842415"/>
              </p:ext>
            </p:extLst>
          </p:nvPr>
        </p:nvGraphicFramePr>
        <p:xfrm>
          <a:off x="168753" y="1157034"/>
          <a:ext cx="8760095" cy="1968403"/>
        </p:xfrm>
        <a:graphic>
          <a:graphicData uri="http://schemas.openxmlformats.org/drawingml/2006/table">
            <a:tbl>
              <a:tblPr firstRow="1" bandRow="1">
                <a:tableStyleId>{5C22544A-7EE6-4342-B048-85BDC9FD1C3A}</a:tableStyleId>
              </a:tblPr>
              <a:tblGrid>
                <a:gridCol w="2826107">
                  <a:extLst>
                    <a:ext uri="{9D8B030D-6E8A-4147-A177-3AD203B41FA5}">
                      <a16:colId xmlns:a16="http://schemas.microsoft.com/office/drawing/2014/main" val="20000"/>
                    </a:ext>
                  </a:extLst>
                </a:gridCol>
                <a:gridCol w="2996082">
                  <a:extLst>
                    <a:ext uri="{9D8B030D-6E8A-4147-A177-3AD203B41FA5}">
                      <a16:colId xmlns:a16="http://schemas.microsoft.com/office/drawing/2014/main" val="20001"/>
                    </a:ext>
                  </a:extLst>
                </a:gridCol>
                <a:gridCol w="2937906">
                  <a:extLst>
                    <a:ext uri="{9D8B030D-6E8A-4147-A177-3AD203B41FA5}">
                      <a16:colId xmlns:a16="http://schemas.microsoft.com/office/drawing/2014/main" val="20002"/>
                    </a:ext>
                  </a:extLst>
                </a:gridCol>
              </a:tblGrid>
              <a:tr h="1968403">
                <a:tc>
                  <a:txBody>
                    <a:bodyPr/>
                    <a:lstStyle/>
                    <a:p>
                      <a:pPr marL="0" indent="0" algn="ctr">
                        <a:buFont typeface="Wingdings" panose="05000000000000000000" pitchFamily="2" charset="2"/>
                        <a:buNone/>
                      </a:pPr>
                      <a:r>
                        <a:rPr lang="fr-FR" sz="1000" dirty="0"/>
                        <a:t>STOCKAGES</a:t>
                      </a:r>
                      <a:r>
                        <a:rPr lang="fr-FR" sz="1000" baseline="0" dirty="0"/>
                        <a:t> / HANGARS</a:t>
                      </a:r>
                      <a:endParaRPr lang="fr-FR" sz="1000" dirty="0"/>
                    </a:p>
                    <a:p>
                      <a:pPr marL="171450" indent="-171450" algn="ctr">
                        <a:buFont typeface="Wingdings" panose="05000000000000000000" pitchFamily="2" charset="2"/>
                        <a:buChar char="§"/>
                      </a:pPr>
                      <a:endParaRPr lang="fr-FR" sz="1000" dirty="0"/>
                    </a:p>
                    <a:p>
                      <a:pPr marL="171450" indent="-171450" algn="ctr">
                        <a:buFont typeface="Wingdings" panose="05000000000000000000" pitchFamily="2" charset="2"/>
                        <a:buChar char="§"/>
                      </a:pPr>
                      <a:endParaRPr lang="fr-FR" sz="1000" dirty="0"/>
                    </a:p>
                    <a:p>
                      <a:pPr marL="171450" indent="-171450" algn="ctr">
                        <a:buFont typeface="Wingdings" panose="05000000000000000000" pitchFamily="2" charset="2"/>
                        <a:buChar char="§"/>
                      </a:pPr>
                      <a:endParaRPr lang="fr-FR" sz="1000" dirty="0"/>
                    </a:p>
                    <a:p>
                      <a:pPr marL="171450" indent="-171450" algn="ctr">
                        <a:buFont typeface="Wingdings" panose="05000000000000000000" pitchFamily="2" charset="2"/>
                        <a:buChar char="§"/>
                      </a:pPr>
                      <a:endParaRPr lang="fr-FR" sz="1000" dirty="0"/>
                    </a:p>
                  </a:txBody>
                  <a:tcPr/>
                </a:tc>
                <a:tc>
                  <a:txBody>
                    <a:bodyPr/>
                    <a:lstStyle/>
                    <a:p>
                      <a:pPr marL="0" indent="0" algn="ctr">
                        <a:buFont typeface="Wingdings" panose="05000000000000000000" pitchFamily="2" charset="2"/>
                        <a:buNone/>
                      </a:pPr>
                      <a:r>
                        <a:rPr lang="fr-FR" sz="1000" dirty="0"/>
                        <a:t>INDUSTRIES</a:t>
                      </a:r>
                    </a:p>
                    <a:p>
                      <a:pPr marL="171450" indent="-171450" algn="ctr">
                        <a:buFont typeface="Wingdings" panose="05000000000000000000" pitchFamily="2" charset="2"/>
                        <a:buChar char="§"/>
                      </a:pPr>
                      <a:endParaRPr lang="fr-FR" sz="1000" dirty="0"/>
                    </a:p>
                  </a:txBody>
                  <a:tcPr/>
                </a:tc>
                <a:tc>
                  <a:txBody>
                    <a:bodyPr/>
                    <a:lstStyle/>
                    <a:p>
                      <a:pPr marL="0" indent="0" algn="ctr">
                        <a:buFont typeface="Wingdings" panose="05000000000000000000" pitchFamily="2" charset="2"/>
                        <a:buNone/>
                      </a:pPr>
                      <a:r>
                        <a:rPr lang="fr-FR" sz="1000" dirty="0"/>
                        <a:t>SITES</a:t>
                      </a:r>
                      <a:r>
                        <a:rPr lang="fr-FR" sz="1000" baseline="0" dirty="0"/>
                        <a:t> </a:t>
                      </a:r>
                      <a:r>
                        <a:rPr lang="fr-FR" sz="1000" dirty="0"/>
                        <a:t>PETROLIERS</a:t>
                      </a:r>
                    </a:p>
                  </a:txBody>
                  <a:tcPr/>
                </a:tc>
                <a:extLst>
                  <a:ext uri="{0D108BD9-81ED-4DB2-BD59-A6C34878D82A}">
                    <a16:rowId xmlns:a16="http://schemas.microsoft.com/office/drawing/2014/main" val="10000"/>
                  </a:ext>
                </a:extLst>
              </a:tr>
            </a:tbl>
          </a:graphicData>
        </a:graphic>
      </p:graphicFrame>
      <p:grpSp>
        <p:nvGrpSpPr>
          <p:cNvPr id="14" name="Groupe 13">
            <a:extLst>
              <a:ext uri="{FF2B5EF4-FFF2-40B4-BE49-F238E27FC236}">
                <a16:creationId xmlns:a16="http://schemas.microsoft.com/office/drawing/2014/main" id="{47FA6FEB-257D-6957-8AFD-E286738A37B1}"/>
              </a:ext>
            </a:extLst>
          </p:cNvPr>
          <p:cNvGrpSpPr/>
          <p:nvPr/>
        </p:nvGrpSpPr>
        <p:grpSpPr>
          <a:xfrm>
            <a:off x="286187" y="1658779"/>
            <a:ext cx="8233957" cy="1281970"/>
            <a:chOff x="286187" y="1890795"/>
            <a:chExt cx="8233957" cy="1281970"/>
          </a:xfrm>
        </p:grpSpPr>
        <p:pic>
          <p:nvPicPr>
            <p:cNvPr id="16" name="Image 15"/>
            <p:cNvPicPr>
              <a:picLocks noChangeAspect="1"/>
            </p:cNvPicPr>
            <p:nvPr/>
          </p:nvPicPr>
          <p:blipFill rotWithShape="1">
            <a:blip r:embed="rId2" cstate="print">
              <a:extLst>
                <a:ext uri="{28A0092B-C50C-407E-A947-70E740481C1C}">
                  <a14:useLocalDpi xmlns:a14="http://schemas.microsoft.com/office/drawing/2010/main" val="0"/>
                </a:ext>
              </a:extLst>
            </a:blip>
            <a:srcRect l="-1" t="8783" r="667" b="918"/>
            <a:stretch/>
          </p:blipFill>
          <p:spPr>
            <a:xfrm>
              <a:off x="6407828" y="1890795"/>
              <a:ext cx="2112316" cy="1281969"/>
            </a:xfrm>
            <a:prstGeom prst="rect">
              <a:avLst/>
            </a:prstGeom>
            <a:ln>
              <a:noFill/>
            </a:ln>
            <a:effectLst>
              <a:outerShdw blurRad="292100" dist="139700" dir="2700000" algn="tl" rotWithShape="0">
                <a:srgbClr val="333333">
                  <a:alpha val="65000"/>
                </a:srgbClr>
              </a:outerShdw>
            </a:effectLst>
          </p:spPr>
        </p:pic>
        <p:pic>
          <p:nvPicPr>
            <p:cNvPr id="4" name="Image 3"/>
            <p:cNvPicPr>
              <a:picLocks noChangeAspect="1"/>
            </p:cNvPicPr>
            <p:nvPr/>
          </p:nvPicPr>
          <p:blipFill rotWithShape="1">
            <a:blip r:embed="rId3" cstate="print">
              <a:extLst>
                <a:ext uri="{28A0092B-C50C-407E-A947-70E740481C1C}">
                  <a14:useLocalDpi xmlns:a14="http://schemas.microsoft.com/office/drawing/2010/main" val="0"/>
                </a:ext>
              </a:extLst>
            </a:blip>
            <a:srcRect t="14910" b="29270"/>
            <a:stretch/>
          </p:blipFill>
          <p:spPr>
            <a:xfrm>
              <a:off x="3385200" y="1890797"/>
              <a:ext cx="2241051" cy="1281968"/>
            </a:xfrm>
            <a:prstGeom prst="rect">
              <a:avLst/>
            </a:prstGeom>
            <a:ln>
              <a:noFill/>
            </a:ln>
            <a:effectLst>
              <a:outerShdw blurRad="292100" dist="139700" dir="2700000" algn="tl" rotWithShape="0">
                <a:srgbClr val="333333">
                  <a:alpha val="65000"/>
                </a:srgbClr>
              </a:outerShdw>
            </a:effectLst>
          </p:spPr>
        </p:pic>
        <p:pic>
          <p:nvPicPr>
            <p:cNvPr id="12" name="Image 11"/>
            <p:cNvPicPr>
              <a:picLocks noChangeAspect="1"/>
            </p:cNvPicPr>
            <p:nvPr/>
          </p:nvPicPr>
          <p:blipFill rotWithShape="1">
            <a:blip r:embed="rId4" cstate="print">
              <a:extLst>
                <a:ext uri="{28A0092B-C50C-407E-A947-70E740481C1C}">
                  <a14:useLocalDpi xmlns:a14="http://schemas.microsoft.com/office/drawing/2010/main" val="0"/>
                </a:ext>
              </a:extLst>
            </a:blip>
            <a:srcRect l="18916" t="1842" r="5632" b="1212"/>
            <a:stretch/>
          </p:blipFill>
          <p:spPr>
            <a:xfrm>
              <a:off x="1412239" y="1890797"/>
              <a:ext cx="1415003" cy="1281968"/>
            </a:xfrm>
            <a:prstGeom prst="rect">
              <a:avLst/>
            </a:prstGeom>
            <a:ln>
              <a:noFill/>
            </a:ln>
            <a:effectLst>
              <a:outerShdw blurRad="292100" dist="139700" dir="2700000" algn="tl" rotWithShape="0">
                <a:srgbClr val="333333">
                  <a:alpha val="65000"/>
                </a:srgbClr>
              </a:outerShdw>
            </a:effectLst>
          </p:spPr>
        </p:pic>
        <p:pic>
          <p:nvPicPr>
            <p:cNvPr id="10" name="Image 9" descr="Une image contenant texte, intérieur, entrepôt&#10;&#10;Description générée automatiquement">
              <a:extLst>
                <a:ext uri="{FF2B5EF4-FFF2-40B4-BE49-F238E27FC236}">
                  <a16:creationId xmlns:a16="http://schemas.microsoft.com/office/drawing/2014/main" id="{BC16A635-98F1-46FF-AAFB-906B277A3D4F}"/>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8475" r="-1"/>
            <a:stretch/>
          </p:blipFill>
          <p:spPr>
            <a:xfrm>
              <a:off x="286187" y="1890795"/>
              <a:ext cx="1057903" cy="1281969"/>
            </a:xfrm>
            <a:prstGeom prst="rect">
              <a:avLst/>
            </a:prstGeom>
            <a:ln>
              <a:noFill/>
            </a:ln>
            <a:effectLst>
              <a:outerShdw blurRad="292100" dist="139700" dir="2700000" algn="tl" rotWithShape="0">
                <a:srgbClr val="333333">
                  <a:alpha val="65000"/>
                </a:srgbClr>
              </a:outerShdw>
            </a:effectLst>
          </p:spPr>
        </p:pic>
      </p:grpSp>
      <p:graphicFrame>
        <p:nvGraphicFramePr>
          <p:cNvPr id="7" name="Tableau 6">
            <a:extLst>
              <a:ext uri="{FF2B5EF4-FFF2-40B4-BE49-F238E27FC236}">
                <a16:creationId xmlns:a16="http://schemas.microsoft.com/office/drawing/2014/main" id="{638EAA2C-68EF-46DF-AEE7-AA3A50CEE636}"/>
              </a:ext>
            </a:extLst>
          </p:cNvPr>
          <p:cNvGraphicFramePr>
            <a:graphicFrameLocks noGrp="1"/>
          </p:cNvGraphicFramePr>
          <p:nvPr>
            <p:extLst>
              <p:ext uri="{D42A27DB-BD31-4B8C-83A1-F6EECF244321}">
                <p14:modId xmlns:p14="http://schemas.microsoft.com/office/powerpoint/2010/main" val="3786979187"/>
              </p:ext>
            </p:extLst>
          </p:nvPr>
        </p:nvGraphicFramePr>
        <p:xfrm>
          <a:off x="171012" y="3162365"/>
          <a:ext cx="8760095" cy="1088905"/>
        </p:xfrm>
        <a:graphic>
          <a:graphicData uri="http://schemas.openxmlformats.org/drawingml/2006/table">
            <a:tbl>
              <a:tblPr firstRow="1" bandRow="1">
                <a:tableStyleId>{5C22544A-7EE6-4342-B048-85BDC9FD1C3A}</a:tableStyleId>
              </a:tblPr>
              <a:tblGrid>
                <a:gridCol w="2826107">
                  <a:extLst>
                    <a:ext uri="{9D8B030D-6E8A-4147-A177-3AD203B41FA5}">
                      <a16:colId xmlns:a16="http://schemas.microsoft.com/office/drawing/2014/main" val="1031900393"/>
                    </a:ext>
                  </a:extLst>
                </a:gridCol>
                <a:gridCol w="2996082">
                  <a:extLst>
                    <a:ext uri="{9D8B030D-6E8A-4147-A177-3AD203B41FA5}">
                      <a16:colId xmlns:a16="http://schemas.microsoft.com/office/drawing/2014/main" val="2237609310"/>
                    </a:ext>
                  </a:extLst>
                </a:gridCol>
                <a:gridCol w="2937906">
                  <a:extLst>
                    <a:ext uri="{9D8B030D-6E8A-4147-A177-3AD203B41FA5}">
                      <a16:colId xmlns:a16="http://schemas.microsoft.com/office/drawing/2014/main" val="2410916633"/>
                    </a:ext>
                  </a:extLst>
                </a:gridCol>
              </a:tblGrid>
              <a:tr h="1088905">
                <a:tc>
                  <a:txBody>
                    <a:bodyPr/>
                    <a:lstStyle/>
                    <a:p>
                      <a:pPr marL="285750" indent="-285750">
                        <a:buFont typeface="Wingdings" panose="05000000000000000000" pitchFamily="2" charset="2"/>
                        <a:buChar char="§"/>
                      </a:pPr>
                      <a:r>
                        <a:rPr lang="fr-FR" sz="1000" dirty="0"/>
                        <a:t>Stockage de produits inflammables </a:t>
                      </a:r>
                    </a:p>
                    <a:p>
                      <a:pPr marL="285750" indent="-285750">
                        <a:buFont typeface="Wingdings" panose="05000000000000000000" pitchFamily="2" charset="2"/>
                        <a:buChar char="§"/>
                      </a:pPr>
                      <a:r>
                        <a:rPr lang="fr-FR" sz="1000" dirty="0"/>
                        <a:t>Stockage de produits susceptible de produire des émanations gazeuses</a:t>
                      </a:r>
                      <a:endParaRPr lang="fr-FR" sz="1000" baseline="0" dirty="0"/>
                    </a:p>
                    <a:p>
                      <a:pPr marL="285750" marR="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lang="fr-FR" sz="1000" dirty="0"/>
                        <a:t>Halls</a:t>
                      </a:r>
                      <a:r>
                        <a:rPr lang="fr-FR" sz="1000" baseline="0" dirty="0"/>
                        <a:t> et hangars industriels </a:t>
                      </a:r>
                      <a:endParaRPr lang="fr-FR" sz="1000" dirty="0"/>
                    </a:p>
                  </a:txBody>
                  <a:tcPr/>
                </a:tc>
                <a:tc>
                  <a:txBody>
                    <a:bodyPr/>
                    <a:lstStyle/>
                    <a:p>
                      <a:pPr marL="285750" indent="-285750">
                        <a:buFont typeface="Wingdings" panose="05000000000000000000" pitchFamily="2" charset="2"/>
                        <a:buChar char="§"/>
                      </a:pPr>
                      <a:r>
                        <a:rPr lang="fr-FR" sz="1000" dirty="0"/>
                        <a:t>Chimiques</a:t>
                      </a:r>
                    </a:p>
                    <a:p>
                      <a:pPr marL="285750" indent="-285750">
                        <a:buFont typeface="Wingdings" panose="05000000000000000000" pitchFamily="2" charset="2"/>
                        <a:buChar char="§"/>
                      </a:pPr>
                      <a:r>
                        <a:rPr lang="fr-FR" sz="1000" dirty="0"/>
                        <a:t>Pétrochimiques</a:t>
                      </a:r>
                    </a:p>
                    <a:p>
                      <a:pPr marL="285750" indent="-285750">
                        <a:buFont typeface="Wingdings" panose="05000000000000000000" pitchFamily="2" charset="2"/>
                        <a:buChar char="§"/>
                      </a:pPr>
                      <a:r>
                        <a:rPr lang="fr-FR" sz="1000" dirty="0"/>
                        <a:t>Énergie</a:t>
                      </a:r>
                    </a:p>
                    <a:p>
                      <a:pPr marL="285750" indent="-285750">
                        <a:buFont typeface="Wingdings" panose="05000000000000000000" pitchFamily="2" charset="2"/>
                        <a:buChar char="§"/>
                      </a:pPr>
                      <a:r>
                        <a:rPr lang="fr-FR" sz="1000" dirty="0"/>
                        <a:t>Rotative imprimerie</a:t>
                      </a:r>
                    </a:p>
                    <a:p>
                      <a:pPr marL="285750" indent="-285750">
                        <a:buFont typeface="Wingdings" panose="05000000000000000000" pitchFamily="2" charset="2"/>
                        <a:buChar char="§"/>
                      </a:pPr>
                      <a:r>
                        <a:rPr lang="fr-FR" sz="1000" dirty="0"/>
                        <a:t>Banc d’essais moteurs</a:t>
                      </a:r>
                    </a:p>
                    <a:p>
                      <a:pPr marL="285750" indent="-285750">
                        <a:buFont typeface="Wingdings" panose="05000000000000000000" pitchFamily="2" charset="2"/>
                        <a:buChar char="§"/>
                      </a:pPr>
                      <a:r>
                        <a:rPr lang="fr-FR" sz="1000" dirty="0"/>
                        <a:t>Cuvettes</a:t>
                      </a:r>
                      <a:r>
                        <a:rPr lang="fr-FR" sz="1000" baseline="0" dirty="0"/>
                        <a:t> de rétention</a:t>
                      </a:r>
                      <a:endParaRPr lang="fr-FR" sz="1000" dirty="0"/>
                    </a:p>
                  </a:txBody>
                  <a:tcPr/>
                </a:tc>
                <a:tc>
                  <a:txBody>
                    <a:bodyPr/>
                    <a:lstStyle/>
                    <a:p>
                      <a:pPr marL="285750" indent="-285750">
                        <a:buFont typeface="Wingdings" panose="05000000000000000000" pitchFamily="2" charset="2"/>
                        <a:buChar char="§"/>
                      </a:pPr>
                      <a:r>
                        <a:rPr lang="fr-FR" sz="1000" dirty="0"/>
                        <a:t>Plateforme</a:t>
                      </a:r>
                      <a:r>
                        <a:rPr lang="fr-FR" sz="1000" baseline="0" dirty="0"/>
                        <a:t> de forage</a:t>
                      </a:r>
                      <a:endParaRPr lang="fr-FR" sz="1000" dirty="0"/>
                    </a:p>
                    <a:p>
                      <a:pPr marL="285750" indent="-285750">
                        <a:buFont typeface="Wingdings" panose="05000000000000000000" pitchFamily="2" charset="2"/>
                        <a:buChar char="§"/>
                      </a:pPr>
                      <a:r>
                        <a:rPr lang="fr-FR" sz="1000" dirty="0"/>
                        <a:t>Réservoirs de stockage</a:t>
                      </a:r>
                    </a:p>
                    <a:p>
                      <a:pPr marL="285750" indent="-285750">
                        <a:buFont typeface="Wingdings" panose="05000000000000000000" pitchFamily="2" charset="2"/>
                        <a:buChar char="§"/>
                      </a:pPr>
                      <a:r>
                        <a:rPr lang="fr-FR" sz="1000" dirty="0"/>
                        <a:t>Cuvette de rétention</a:t>
                      </a:r>
                    </a:p>
                    <a:p>
                      <a:pPr marL="285750" indent="-285750">
                        <a:buFont typeface="Wingdings" panose="05000000000000000000" pitchFamily="2" charset="2"/>
                        <a:buChar char="§"/>
                      </a:pPr>
                      <a:r>
                        <a:rPr lang="fr-FR" sz="1000" dirty="0"/>
                        <a:t>Poste de chargement</a:t>
                      </a:r>
                    </a:p>
                    <a:p>
                      <a:pPr marL="285750" indent="-285750">
                        <a:buFont typeface="Wingdings" panose="05000000000000000000" pitchFamily="2" charset="2"/>
                        <a:buChar char="§"/>
                      </a:pPr>
                      <a:r>
                        <a:rPr lang="fr-FR" sz="1000" dirty="0"/>
                        <a:t>Stations de pompage</a:t>
                      </a:r>
                    </a:p>
                    <a:p>
                      <a:pPr marL="285750" indent="-285750">
                        <a:buFont typeface="Wingdings" panose="05000000000000000000" pitchFamily="2" charset="2"/>
                        <a:buChar char="§"/>
                      </a:pPr>
                      <a:r>
                        <a:rPr lang="fr-FR" sz="1000" dirty="0"/>
                        <a:t>Distribution</a:t>
                      </a:r>
                    </a:p>
                  </a:txBody>
                  <a:tcPr/>
                </a:tc>
                <a:extLst>
                  <a:ext uri="{0D108BD9-81ED-4DB2-BD59-A6C34878D82A}">
                    <a16:rowId xmlns:a16="http://schemas.microsoft.com/office/drawing/2014/main" val="699858792"/>
                  </a:ext>
                </a:extLst>
              </a:tr>
            </a:tbl>
          </a:graphicData>
        </a:graphic>
      </p:graphicFrame>
      <p:sp>
        <p:nvSpPr>
          <p:cNvPr id="8" name="Espace réservé du numéro de diapositive 7">
            <a:extLst>
              <a:ext uri="{FF2B5EF4-FFF2-40B4-BE49-F238E27FC236}">
                <a16:creationId xmlns:a16="http://schemas.microsoft.com/office/drawing/2014/main" id="{5D1D350D-C766-B30E-E8D2-D327891F8952}"/>
              </a:ext>
            </a:extLst>
          </p:cNvPr>
          <p:cNvSpPr>
            <a:spLocks noGrp="1"/>
          </p:cNvSpPr>
          <p:nvPr>
            <p:ph type="sldNum" sz="quarter" idx="12"/>
          </p:nvPr>
        </p:nvSpPr>
        <p:spPr/>
        <p:txBody>
          <a:bodyPr/>
          <a:lstStyle/>
          <a:p>
            <a:fld id="{BE375096-6367-4A46-9B35-1C341654C780}" type="slidenum">
              <a:rPr lang="en-US" smtClean="0"/>
              <a:t>3</a:t>
            </a:fld>
            <a:endParaRPr lang="en-US"/>
          </a:p>
        </p:txBody>
      </p:sp>
      <p:sp>
        <p:nvSpPr>
          <p:cNvPr id="9" name="Rectangle 8">
            <a:extLst>
              <a:ext uri="{FF2B5EF4-FFF2-40B4-BE49-F238E27FC236}">
                <a16:creationId xmlns:a16="http://schemas.microsoft.com/office/drawing/2014/main" id="{61BF02B5-E8EF-588D-1A56-D3B2B24C19A4}"/>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Les environnements à protéger …</a:t>
            </a:r>
          </a:p>
        </p:txBody>
      </p:sp>
    </p:spTree>
    <p:extLst>
      <p:ext uri="{BB962C8B-B14F-4D97-AF65-F5344CB8AC3E}">
        <p14:creationId xmlns:p14="http://schemas.microsoft.com/office/powerpoint/2010/main" val="20301610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à coins arrondis 21"/>
          <p:cNvSpPr/>
          <p:nvPr/>
        </p:nvSpPr>
        <p:spPr>
          <a:xfrm>
            <a:off x="3415230" y="1162277"/>
            <a:ext cx="1812986" cy="246223"/>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à coins arrondis 7"/>
          <p:cNvSpPr/>
          <p:nvPr/>
        </p:nvSpPr>
        <p:spPr>
          <a:xfrm>
            <a:off x="176216" y="1162277"/>
            <a:ext cx="3095794" cy="24622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p:cNvSpPr txBox="1"/>
          <p:nvPr/>
        </p:nvSpPr>
        <p:spPr>
          <a:xfrm>
            <a:off x="3415230" y="1162277"/>
            <a:ext cx="1812986" cy="246221"/>
          </a:xfrm>
          <a:prstGeom prst="rect">
            <a:avLst/>
          </a:prstGeom>
          <a:solidFill>
            <a:srgbClr val="FF9933"/>
          </a:solidFill>
          <a:ln>
            <a:noFill/>
          </a:ln>
        </p:spPr>
        <p:style>
          <a:lnRef idx="2">
            <a:schemeClr val="accent1"/>
          </a:lnRef>
          <a:fillRef idx="1">
            <a:schemeClr val="lt1"/>
          </a:fillRef>
          <a:effectRef idx="0">
            <a:schemeClr val="accent1"/>
          </a:effectRef>
          <a:fontRef idx="minor">
            <a:schemeClr val="dk1"/>
          </a:fontRef>
        </p:style>
        <p:txBody>
          <a:bodyPr vert="horz" wrap="square" rtlCol="0">
            <a:spAutoFit/>
          </a:bodyPr>
          <a:lstStyle/>
          <a:p>
            <a:pPr algn="ctr"/>
            <a:r>
              <a:rPr lang="fr-FR" sz="1000" b="1" dirty="0"/>
              <a:t>LES EFFETS</a:t>
            </a:r>
          </a:p>
        </p:txBody>
      </p:sp>
      <p:sp>
        <p:nvSpPr>
          <p:cNvPr id="3" name="ZoneTexte 2"/>
          <p:cNvSpPr txBox="1"/>
          <p:nvPr/>
        </p:nvSpPr>
        <p:spPr>
          <a:xfrm>
            <a:off x="176215" y="1162277"/>
            <a:ext cx="3095794" cy="246219"/>
          </a:xfrm>
          <a:prstGeom prst="rect">
            <a:avLst/>
          </a:prstGeom>
          <a:solidFill>
            <a:srgbClr val="F6CB46"/>
          </a:solidFill>
          <a:ln>
            <a:noFill/>
          </a:ln>
        </p:spPr>
        <p:style>
          <a:lnRef idx="2">
            <a:schemeClr val="accent1"/>
          </a:lnRef>
          <a:fillRef idx="1">
            <a:schemeClr val="lt1"/>
          </a:fillRef>
          <a:effectRef idx="0">
            <a:schemeClr val="accent1"/>
          </a:effectRef>
          <a:fontRef idx="minor">
            <a:schemeClr val="dk1"/>
          </a:fontRef>
        </p:style>
        <p:txBody>
          <a:bodyPr vert="horz" wrap="square" rtlCol="0">
            <a:spAutoFit/>
          </a:bodyPr>
          <a:lstStyle/>
          <a:p>
            <a:pPr algn="ctr"/>
            <a:r>
              <a:rPr lang="fr-FR" sz="1000" b="1" dirty="0"/>
              <a:t>LE PRINCIPE</a:t>
            </a:r>
          </a:p>
        </p:txBody>
      </p:sp>
      <p:sp>
        <p:nvSpPr>
          <p:cNvPr id="14" name="Rectangle à coins arrondis 13"/>
          <p:cNvSpPr/>
          <p:nvPr/>
        </p:nvSpPr>
        <p:spPr>
          <a:xfrm>
            <a:off x="3415230" y="1534554"/>
            <a:ext cx="1812986" cy="1476260"/>
          </a:xfrm>
          <a:prstGeom prst="rect">
            <a:avLst/>
          </a:prstGeom>
          <a:solidFill>
            <a:srgbClr val="FF993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5421855" y="1534554"/>
            <a:ext cx="1503386" cy="1463961"/>
          </a:xfrm>
          <a:prstGeom prst="rect">
            <a:avLst/>
          </a:prstGeom>
          <a:solidFill>
            <a:schemeClr val="accent6">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7089289" y="1534554"/>
            <a:ext cx="1834374" cy="1463961"/>
          </a:xfrm>
          <a:prstGeom prst="rect">
            <a:avLst/>
          </a:prstGeom>
          <a:solidFill>
            <a:srgbClr val="E5CFB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à coins arrondis 3"/>
          <p:cNvSpPr/>
          <p:nvPr/>
        </p:nvSpPr>
        <p:spPr>
          <a:xfrm>
            <a:off x="176215" y="1534554"/>
            <a:ext cx="1222927" cy="1476260"/>
          </a:xfrm>
          <a:prstGeom prst="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a:p>
        </p:txBody>
      </p:sp>
      <p:sp>
        <p:nvSpPr>
          <p:cNvPr id="13" name="Rectangle à coins arrondis 12"/>
          <p:cNvSpPr/>
          <p:nvPr/>
        </p:nvSpPr>
        <p:spPr>
          <a:xfrm>
            <a:off x="1575412" y="1534554"/>
            <a:ext cx="1696597" cy="1476260"/>
          </a:xfrm>
          <a:prstGeom prst="rect">
            <a:avLst/>
          </a:prstGeom>
          <a:solidFill>
            <a:srgbClr val="F6CB4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7089289" y="1534554"/>
            <a:ext cx="1834374" cy="1477328"/>
          </a:xfrm>
          <a:prstGeom prst="rect">
            <a:avLst/>
          </a:prstGeom>
          <a:noFill/>
        </p:spPr>
        <p:txBody>
          <a:bodyPr wrap="square">
            <a:spAutoFit/>
          </a:bodyPr>
          <a:lstStyle/>
          <a:p>
            <a:pPr algn="ctr">
              <a:lnSpc>
                <a:spcPct val="150000"/>
              </a:lnSpc>
            </a:pPr>
            <a:r>
              <a:rPr lang="fr-FR" sz="1000" dirty="0"/>
              <a:t>C’est  le rapport entre le volume de mousse obtenu </a:t>
            </a:r>
          </a:p>
          <a:p>
            <a:pPr algn="ctr">
              <a:lnSpc>
                <a:spcPct val="150000"/>
              </a:lnSpc>
            </a:pPr>
            <a:r>
              <a:rPr lang="fr-FR" sz="1000" dirty="0"/>
              <a:t>et le volume de solution moussante (eau + émulseur) ayant servi à produire </a:t>
            </a:r>
          </a:p>
          <a:p>
            <a:pPr algn="ctr">
              <a:lnSpc>
                <a:spcPct val="150000"/>
              </a:lnSpc>
            </a:pPr>
            <a:r>
              <a:rPr lang="fr-FR" sz="1000" dirty="0"/>
              <a:t>cette mousse.</a:t>
            </a:r>
          </a:p>
        </p:txBody>
      </p:sp>
      <p:sp>
        <p:nvSpPr>
          <p:cNvPr id="9" name="Rectangle 8"/>
          <p:cNvSpPr/>
          <p:nvPr/>
        </p:nvSpPr>
        <p:spPr>
          <a:xfrm>
            <a:off x="5421854" y="1534554"/>
            <a:ext cx="1503385" cy="1477328"/>
          </a:xfrm>
          <a:prstGeom prst="rect">
            <a:avLst/>
          </a:prstGeom>
          <a:solidFill>
            <a:srgbClr val="E5CFBF"/>
          </a:solidFill>
        </p:spPr>
        <p:txBody>
          <a:bodyPr wrap="square">
            <a:spAutoFit/>
          </a:bodyPr>
          <a:lstStyle/>
          <a:p>
            <a:pPr algn="ctr">
              <a:lnSpc>
                <a:spcPct val="150000"/>
              </a:lnSpc>
            </a:pPr>
            <a:r>
              <a:rPr lang="fr-FR" sz="1000" dirty="0"/>
              <a:t>Les systèmes d’extinctions à mousse sont catégorisés selon le taux d’expansion appelé taux de foisonnement (TF) </a:t>
            </a:r>
          </a:p>
        </p:txBody>
      </p:sp>
      <p:sp>
        <p:nvSpPr>
          <p:cNvPr id="89" name="Rectangle 88"/>
          <p:cNvSpPr/>
          <p:nvPr/>
        </p:nvSpPr>
        <p:spPr>
          <a:xfrm>
            <a:off x="3415230" y="1534554"/>
            <a:ext cx="1812986" cy="1246495"/>
          </a:xfrm>
          <a:prstGeom prst="rect">
            <a:avLst/>
          </a:prstGeom>
          <a:noFill/>
        </p:spPr>
        <p:txBody>
          <a:bodyPr wrap="square">
            <a:spAutoFit/>
          </a:bodyPr>
          <a:lstStyle/>
          <a:p>
            <a:pPr marL="171450" indent="-171450">
              <a:lnSpc>
                <a:spcPct val="150000"/>
              </a:lnSpc>
              <a:buFont typeface="Wingdings" panose="05000000000000000000" pitchFamily="2" charset="2"/>
              <a:buChar char="§"/>
            </a:pPr>
            <a:r>
              <a:rPr lang="fr-FR" sz="1000" dirty="0">
                <a:solidFill>
                  <a:prstClr val="black"/>
                </a:solidFill>
              </a:rPr>
              <a:t>Isolation des flammes,</a:t>
            </a:r>
          </a:p>
          <a:p>
            <a:pPr marL="171450" indent="-171450">
              <a:lnSpc>
                <a:spcPct val="150000"/>
              </a:lnSpc>
              <a:buFont typeface="Wingdings" panose="05000000000000000000" pitchFamily="2" charset="2"/>
              <a:buChar char="§"/>
            </a:pPr>
            <a:r>
              <a:rPr lang="fr-FR" sz="1000" dirty="0">
                <a:solidFill>
                  <a:prstClr val="black"/>
                </a:solidFill>
              </a:rPr>
              <a:t>Obstacle à l’oxygène</a:t>
            </a:r>
          </a:p>
          <a:p>
            <a:pPr marL="171450" indent="-171450">
              <a:lnSpc>
                <a:spcPct val="150000"/>
              </a:lnSpc>
              <a:buFont typeface="Wingdings" panose="05000000000000000000" pitchFamily="2" charset="2"/>
              <a:buChar char="§"/>
            </a:pPr>
            <a:r>
              <a:rPr lang="fr-FR" sz="1000" dirty="0">
                <a:solidFill>
                  <a:prstClr val="black"/>
                </a:solidFill>
              </a:rPr>
              <a:t>Refroidissement du foyer</a:t>
            </a:r>
          </a:p>
          <a:p>
            <a:pPr marL="171450" indent="-171450">
              <a:lnSpc>
                <a:spcPct val="150000"/>
              </a:lnSpc>
              <a:buFont typeface="Wingdings" panose="05000000000000000000" pitchFamily="2" charset="2"/>
              <a:buChar char="§"/>
            </a:pPr>
            <a:r>
              <a:rPr lang="fr-FR" sz="1000" dirty="0">
                <a:solidFill>
                  <a:prstClr val="black"/>
                </a:solidFill>
              </a:rPr>
              <a:t>Arrêt des émissions de vapeurs inflammables.</a:t>
            </a:r>
          </a:p>
        </p:txBody>
      </p:sp>
      <p:sp>
        <p:nvSpPr>
          <p:cNvPr id="6" name="Rectangle 5"/>
          <p:cNvSpPr/>
          <p:nvPr/>
        </p:nvSpPr>
        <p:spPr>
          <a:xfrm>
            <a:off x="176215" y="1534554"/>
            <a:ext cx="1222927" cy="1477328"/>
          </a:xfrm>
          <a:prstGeom prst="rect">
            <a:avLst/>
          </a:prstGeom>
          <a:solidFill>
            <a:srgbClr val="F6CB46"/>
          </a:solidFill>
        </p:spPr>
        <p:txBody>
          <a:bodyPr wrap="square">
            <a:spAutoFit/>
          </a:bodyPr>
          <a:lstStyle/>
          <a:p>
            <a:pPr marL="171450" indent="-171450">
              <a:lnSpc>
                <a:spcPct val="150000"/>
              </a:lnSpc>
              <a:buFont typeface="Wingdings" panose="05000000000000000000" pitchFamily="2" charset="2"/>
              <a:buChar char="§"/>
            </a:pPr>
            <a:r>
              <a:rPr lang="fr-FR" sz="1000" dirty="0"/>
              <a:t>Mélanger l’eau à un agent émulseur pour former une solution moussante. </a:t>
            </a:r>
          </a:p>
        </p:txBody>
      </p:sp>
      <p:sp>
        <p:nvSpPr>
          <p:cNvPr id="7" name="Rectangle 6"/>
          <p:cNvSpPr/>
          <p:nvPr/>
        </p:nvSpPr>
        <p:spPr>
          <a:xfrm>
            <a:off x="1575412" y="1534554"/>
            <a:ext cx="1696597" cy="1246495"/>
          </a:xfrm>
          <a:prstGeom prst="rect">
            <a:avLst/>
          </a:prstGeom>
          <a:noFill/>
          <a:effectLst/>
        </p:spPr>
        <p:txBody>
          <a:bodyPr wrap="square">
            <a:spAutoFit/>
          </a:bodyPr>
          <a:lstStyle/>
          <a:p>
            <a:pPr marL="171450" indent="-171450">
              <a:lnSpc>
                <a:spcPct val="150000"/>
              </a:lnSpc>
              <a:buFont typeface="Wingdings" panose="05000000000000000000" pitchFamily="2" charset="2"/>
              <a:buChar char="§"/>
            </a:pPr>
            <a:r>
              <a:rPr lang="fr-FR" sz="1000" dirty="0"/>
              <a:t>Projeter le mélange à la surface du feu, ou dans un volume à éteindre  </a:t>
            </a:r>
          </a:p>
          <a:p>
            <a:pPr marL="171450" indent="-171450">
              <a:lnSpc>
                <a:spcPct val="150000"/>
              </a:lnSpc>
              <a:buFont typeface="Wingdings" panose="05000000000000000000" pitchFamily="2" charset="2"/>
              <a:buChar char="§"/>
            </a:pPr>
            <a:r>
              <a:rPr lang="fr-FR" sz="1000" dirty="0"/>
              <a:t>Exemples : cuvette de rétention ou hangar, …</a:t>
            </a:r>
          </a:p>
        </p:txBody>
      </p:sp>
      <p:sp>
        <p:nvSpPr>
          <p:cNvPr id="2" name="Titre 1"/>
          <p:cNvSpPr>
            <a:spLocks noGrp="1"/>
          </p:cNvSpPr>
          <p:nvPr>
            <p:ph type="title"/>
          </p:nvPr>
        </p:nvSpPr>
        <p:spPr/>
        <p:txBody>
          <a:bodyPr/>
          <a:lstStyle/>
          <a:p>
            <a:r>
              <a:rPr lang="fr-FR" dirty="0"/>
              <a:t>L’extinction automatique à mousse</a:t>
            </a:r>
            <a:endParaRPr lang="en-US" dirty="0"/>
          </a:p>
        </p:txBody>
      </p:sp>
      <p:graphicFrame>
        <p:nvGraphicFramePr>
          <p:cNvPr id="26" name="Tableau 25"/>
          <p:cNvGraphicFramePr>
            <a:graphicFrameLocks noGrp="1"/>
          </p:cNvGraphicFramePr>
          <p:nvPr>
            <p:extLst>
              <p:ext uri="{D42A27DB-BD31-4B8C-83A1-F6EECF244321}">
                <p14:modId xmlns:p14="http://schemas.microsoft.com/office/powerpoint/2010/main" val="3761510173"/>
              </p:ext>
            </p:extLst>
          </p:nvPr>
        </p:nvGraphicFramePr>
        <p:xfrm>
          <a:off x="165457" y="3125614"/>
          <a:ext cx="8741873" cy="1584960"/>
        </p:xfrm>
        <a:graphic>
          <a:graphicData uri="http://schemas.openxmlformats.org/drawingml/2006/table">
            <a:tbl>
              <a:tblPr firstRow="1" bandRow="1">
                <a:tableStyleId>{F5AB1C69-6EDB-4FF4-983F-18BD219EF322}</a:tableStyleId>
              </a:tblPr>
              <a:tblGrid>
                <a:gridCol w="2311612">
                  <a:extLst>
                    <a:ext uri="{9D8B030D-6E8A-4147-A177-3AD203B41FA5}">
                      <a16:colId xmlns:a16="http://schemas.microsoft.com/office/drawing/2014/main" val="20000"/>
                    </a:ext>
                  </a:extLst>
                </a:gridCol>
                <a:gridCol w="1862919">
                  <a:extLst>
                    <a:ext uri="{9D8B030D-6E8A-4147-A177-3AD203B41FA5}">
                      <a16:colId xmlns:a16="http://schemas.microsoft.com/office/drawing/2014/main" val="20001"/>
                    </a:ext>
                  </a:extLst>
                </a:gridCol>
                <a:gridCol w="4567342">
                  <a:extLst>
                    <a:ext uri="{9D8B030D-6E8A-4147-A177-3AD203B41FA5}">
                      <a16:colId xmlns:a16="http://schemas.microsoft.com/office/drawing/2014/main" val="20002"/>
                    </a:ext>
                  </a:extLst>
                </a:gridCol>
              </a:tblGrid>
              <a:tr h="195131">
                <a:tc>
                  <a:txBody>
                    <a:bodyPr/>
                    <a:lstStyle/>
                    <a:p>
                      <a:pPr algn="ctr"/>
                      <a:r>
                        <a:rPr lang="fr-FR" sz="1000" dirty="0">
                          <a:solidFill>
                            <a:schemeClr val="bg2">
                              <a:lumMod val="25000"/>
                            </a:schemeClr>
                          </a:solidFill>
                        </a:rPr>
                        <a:t>CATEGORIE</a:t>
                      </a:r>
                    </a:p>
                  </a:txBody>
                  <a:tcPr>
                    <a:solidFill>
                      <a:schemeClr val="tx2">
                        <a:lumMod val="40000"/>
                        <a:lumOff val="60000"/>
                      </a:schemeClr>
                    </a:solidFill>
                  </a:tcPr>
                </a:tc>
                <a:tc>
                  <a:txBody>
                    <a:bodyPr/>
                    <a:lstStyle/>
                    <a:p>
                      <a:pPr algn="ctr"/>
                      <a:r>
                        <a:rPr lang="fr-FR" sz="1000" dirty="0">
                          <a:solidFill>
                            <a:schemeClr val="bg2">
                              <a:lumMod val="25000"/>
                            </a:schemeClr>
                          </a:solidFill>
                        </a:rPr>
                        <a:t>FOISONNEMENT</a:t>
                      </a:r>
                    </a:p>
                  </a:txBody>
                  <a:tcPr>
                    <a:solidFill>
                      <a:schemeClr val="accent1">
                        <a:lumMod val="60000"/>
                        <a:lumOff val="40000"/>
                      </a:schemeClr>
                    </a:solidFill>
                  </a:tcPr>
                </a:tc>
                <a:tc>
                  <a:txBody>
                    <a:bodyPr/>
                    <a:lstStyle/>
                    <a:p>
                      <a:pPr algn="ctr"/>
                      <a:r>
                        <a:rPr lang="fr-FR" sz="1000" dirty="0">
                          <a:solidFill>
                            <a:schemeClr val="bg2">
                              <a:lumMod val="25000"/>
                            </a:schemeClr>
                          </a:solidFill>
                        </a:rPr>
                        <a:t>DOMAINES</a:t>
                      </a:r>
                      <a:r>
                        <a:rPr lang="fr-FR" sz="1000" baseline="0" dirty="0">
                          <a:solidFill>
                            <a:schemeClr val="bg2">
                              <a:lumMod val="25000"/>
                            </a:schemeClr>
                          </a:solidFill>
                        </a:rPr>
                        <a:t> D’APPLICATION</a:t>
                      </a:r>
                      <a:endParaRPr lang="fr-FR" sz="1000" dirty="0">
                        <a:solidFill>
                          <a:schemeClr val="bg2">
                            <a:lumMod val="25000"/>
                          </a:schemeClr>
                        </a:solidFill>
                      </a:endParaRPr>
                    </a:p>
                  </a:txBody>
                  <a:tcPr>
                    <a:solidFill>
                      <a:schemeClr val="accent1">
                        <a:lumMod val="20000"/>
                        <a:lumOff val="80000"/>
                      </a:schemeClr>
                    </a:solidFill>
                  </a:tcPr>
                </a:tc>
                <a:extLst>
                  <a:ext uri="{0D108BD9-81ED-4DB2-BD59-A6C34878D82A}">
                    <a16:rowId xmlns:a16="http://schemas.microsoft.com/office/drawing/2014/main" val="10000"/>
                  </a:ext>
                </a:extLst>
              </a:tr>
              <a:tr h="370840">
                <a:tc>
                  <a:txBody>
                    <a:bodyPr/>
                    <a:lstStyle/>
                    <a:p>
                      <a:pPr marL="0" algn="l" defTabSz="914400" rtl="0" eaLnBrk="1" latinLnBrk="0" hangingPunct="1"/>
                      <a:r>
                        <a:rPr lang="fr-FR" sz="1000" kern="1200" dirty="0"/>
                        <a:t>Bas foisonnement</a:t>
                      </a:r>
                      <a:endParaRPr lang="fr-FR" sz="1000" kern="1200" dirty="0">
                        <a:solidFill>
                          <a:schemeClr val="tx1"/>
                        </a:solidFill>
                        <a:latin typeface="+mn-lt"/>
                        <a:ea typeface="+mn-ea"/>
                        <a:cs typeface="+mn-cs"/>
                      </a:endParaRPr>
                    </a:p>
                  </a:txBody>
                  <a:tcPr>
                    <a:solidFill>
                      <a:schemeClr val="tx2">
                        <a:lumMod val="40000"/>
                        <a:lumOff val="60000"/>
                      </a:schemeClr>
                    </a:solidFill>
                  </a:tcPr>
                </a:tc>
                <a:tc>
                  <a:txBody>
                    <a:bodyPr/>
                    <a:lstStyle/>
                    <a:p>
                      <a:pPr marL="0" algn="l" defTabSz="914400" rtl="0" eaLnBrk="1" latinLnBrk="0" hangingPunct="1"/>
                      <a:r>
                        <a:rPr lang="fr-FR" sz="1000" kern="1200" dirty="0"/>
                        <a:t>de 5 à 20</a:t>
                      </a:r>
                      <a:endParaRPr lang="fr-FR" sz="1000" kern="1200" dirty="0">
                        <a:solidFill>
                          <a:schemeClr val="tx1"/>
                        </a:solidFill>
                        <a:latin typeface="+mn-lt"/>
                        <a:ea typeface="+mn-ea"/>
                        <a:cs typeface="+mn-cs"/>
                      </a:endParaRPr>
                    </a:p>
                  </a:txBody>
                  <a:tcPr>
                    <a:solidFill>
                      <a:schemeClr val="accent1">
                        <a:lumMod val="60000"/>
                        <a:lumOff val="40000"/>
                      </a:schemeClr>
                    </a:solidFill>
                  </a:tcPr>
                </a:tc>
                <a:tc>
                  <a:txBody>
                    <a:bodyPr/>
                    <a:lstStyle/>
                    <a:p>
                      <a:r>
                        <a:rPr lang="fr-FR" sz="1000" kern="1200" dirty="0"/>
                        <a:t>Feu de liquides dans des locaux ou à l’air libre.</a:t>
                      </a:r>
                    </a:p>
                    <a:p>
                      <a:r>
                        <a:rPr lang="fr-FR" sz="1000" kern="1200" dirty="0"/>
                        <a:t>Elle peut être projetée à de grandes distances à l’air libre :</a:t>
                      </a:r>
                    </a:p>
                    <a:p>
                      <a:pPr marL="285750" indent="-285750">
                        <a:buFont typeface="Arial" panose="020B0604020202020204" pitchFamily="34" charset="0"/>
                        <a:buChar char="•"/>
                      </a:pPr>
                      <a:r>
                        <a:rPr lang="fr-FR" sz="1000" kern="1200" dirty="0"/>
                        <a:t>Lance mobile.</a:t>
                      </a:r>
                    </a:p>
                    <a:p>
                      <a:pPr marL="285750" indent="-285750">
                        <a:buFont typeface="Arial" panose="020B0604020202020204" pitchFamily="34" charset="0"/>
                        <a:buChar char="•"/>
                      </a:pPr>
                      <a:r>
                        <a:rPr lang="fr-FR" sz="1000" kern="1200" dirty="0"/>
                        <a:t>Canon à balayage automatique.</a:t>
                      </a:r>
                    </a:p>
                    <a:p>
                      <a:pPr marL="285750" indent="-285750">
                        <a:buFont typeface="Arial" panose="020B0604020202020204" pitchFamily="34" charset="0"/>
                        <a:buChar char="•"/>
                      </a:pPr>
                      <a:r>
                        <a:rPr lang="fr-FR" sz="1000" kern="1200" dirty="0"/>
                        <a:t>Installation fixe.</a:t>
                      </a:r>
                      <a:endParaRPr lang="fr-FR" sz="1000" kern="1200" dirty="0">
                        <a:solidFill>
                          <a:schemeClr val="tx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10001"/>
                  </a:ext>
                </a:extLst>
              </a:tr>
              <a:tr h="143199">
                <a:tc>
                  <a:txBody>
                    <a:bodyPr/>
                    <a:lstStyle/>
                    <a:p>
                      <a:pPr marL="0" algn="l" defTabSz="914400" rtl="0" eaLnBrk="1" latinLnBrk="0" hangingPunct="1"/>
                      <a:r>
                        <a:rPr lang="fr-FR" sz="1000" kern="1200" dirty="0"/>
                        <a:t>Moyen foisonnement</a:t>
                      </a:r>
                      <a:endParaRPr lang="fr-FR" sz="1000" kern="1200" dirty="0">
                        <a:solidFill>
                          <a:schemeClr val="tx1"/>
                        </a:solidFill>
                        <a:latin typeface="+mn-lt"/>
                        <a:ea typeface="+mn-ea"/>
                        <a:cs typeface="+mn-cs"/>
                      </a:endParaRPr>
                    </a:p>
                  </a:txBody>
                  <a:tcPr>
                    <a:solidFill>
                      <a:schemeClr val="tx2">
                        <a:lumMod val="40000"/>
                        <a:lumOff val="60000"/>
                      </a:schemeClr>
                    </a:solidFill>
                  </a:tcPr>
                </a:tc>
                <a:tc>
                  <a:txBody>
                    <a:bodyPr/>
                    <a:lstStyle/>
                    <a:p>
                      <a:pPr marL="0" algn="l" defTabSz="914400" rtl="0" eaLnBrk="1" latinLnBrk="0" hangingPunct="1"/>
                      <a:r>
                        <a:rPr lang="fr-FR" sz="1000" kern="1200" dirty="0"/>
                        <a:t>de 20 à 200</a:t>
                      </a:r>
                      <a:endParaRPr lang="fr-FR" sz="1000" kern="1200" dirty="0">
                        <a:solidFill>
                          <a:schemeClr val="tx1"/>
                        </a:solidFill>
                        <a:latin typeface="+mn-lt"/>
                        <a:ea typeface="+mn-ea"/>
                        <a:cs typeface="+mn-cs"/>
                      </a:endParaRPr>
                    </a:p>
                  </a:txBody>
                  <a:tcPr>
                    <a:solidFill>
                      <a:schemeClr val="accent1">
                        <a:lumMod val="60000"/>
                        <a:lumOff val="40000"/>
                      </a:schemeClr>
                    </a:solidFill>
                  </a:tcPr>
                </a:tc>
                <a:tc>
                  <a:txBody>
                    <a:bodyPr/>
                    <a:lstStyle/>
                    <a:p>
                      <a:pPr algn="l" defTabSz="914400" rtl="0" eaLnBrk="1" latinLnBrk="0" hangingPunct="1"/>
                      <a:r>
                        <a:rPr lang="fr-FR" sz="1000" kern="1200" dirty="0"/>
                        <a:t>Feu de liquide particulièrement proche du sol (cuvette de rétention).</a:t>
                      </a:r>
                      <a:endParaRPr lang="fr-FR" sz="1000" kern="1200" dirty="0">
                        <a:solidFill>
                          <a:schemeClr val="tx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10002"/>
                  </a:ext>
                </a:extLst>
              </a:tr>
              <a:tr h="189815">
                <a:tc>
                  <a:txBody>
                    <a:bodyPr/>
                    <a:lstStyle/>
                    <a:p>
                      <a:pPr marL="0" algn="l" defTabSz="914400" rtl="0" eaLnBrk="1" latinLnBrk="0" hangingPunct="1"/>
                      <a:r>
                        <a:rPr lang="fr-FR" sz="1000" kern="1200" dirty="0"/>
                        <a:t>Haut foisonnement</a:t>
                      </a:r>
                      <a:endParaRPr lang="fr-FR" sz="1000" kern="1200" dirty="0">
                        <a:solidFill>
                          <a:schemeClr val="tx1"/>
                        </a:solidFill>
                        <a:latin typeface="+mn-lt"/>
                        <a:ea typeface="+mn-ea"/>
                        <a:cs typeface="+mn-cs"/>
                      </a:endParaRPr>
                    </a:p>
                  </a:txBody>
                  <a:tcPr>
                    <a:solidFill>
                      <a:schemeClr val="tx2">
                        <a:lumMod val="40000"/>
                        <a:lumOff val="60000"/>
                      </a:schemeClr>
                    </a:solidFill>
                  </a:tcPr>
                </a:tc>
                <a:tc>
                  <a:txBody>
                    <a:bodyPr/>
                    <a:lstStyle/>
                    <a:p>
                      <a:pPr marL="0" algn="l" defTabSz="914400" rtl="0" eaLnBrk="1" latinLnBrk="0" hangingPunct="1"/>
                      <a:r>
                        <a:rPr lang="fr-FR" sz="1000" kern="1200" dirty="0"/>
                        <a:t>supérieur à 200</a:t>
                      </a:r>
                      <a:endParaRPr lang="fr-FR" sz="1000" kern="1200" dirty="0">
                        <a:solidFill>
                          <a:schemeClr val="tx1"/>
                        </a:solidFill>
                        <a:latin typeface="+mn-lt"/>
                        <a:ea typeface="+mn-ea"/>
                        <a:cs typeface="+mn-cs"/>
                      </a:endParaRPr>
                    </a:p>
                  </a:txBody>
                  <a:tcPr>
                    <a:solidFill>
                      <a:schemeClr val="accent1">
                        <a:lumMod val="60000"/>
                        <a:lumOff val="40000"/>
                      </a:schemeClr>
                    </a:solidFill>
                  </a:tcPr>
                </a:tc>
                <a:tc>
                  <a:txBody>
                    <a:bodyPr/>
                    <a:lstStyle/>
                    <a:p>
                      <a:pPr algn="l" defTabSz="914400" rtl="0" eaLnBrk="1" latinLnBrk="0" hangingPunct="1"/>
                      <a:r>
                        <a:rPr lang="fr-FR" sz="1000" kern="1200" dirty="0"/>
                        <a:t>Feu de solides ou liquides dans de grands volume clos.</a:t>
                      </a:r>
                      <a:endParaRPr lang="fr-FR" sz="1000" kern="1200" dirty="0">
                        <a:solidFill>
                          <a:schemeClr val="tx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10003"/>
                  </a:ext>
                </a:extLst>
              </a:tr>
            </a:tbl>
          </a:graphicData>
        </a:graphic>
      </p:graphicFrame>
      <p:sp>
        <p:nvSpPr>
          <p:cNvPr id="18" name="Rectangle 17"/>
          <p:cNvSpPr/>
          <p:nvPr/>
        </p:nvSpPr>
        <p:spPr>
          <a:xfrm>
            <a:off x="5421855" y="1162277"/>
            <a:ext cx="3501808" cy="246221"/>
          </a:xfrm>
          <a:prstGeom prst="rect">
            <a:avLst/>
          </a:prstGeom>
          <a:solidFill>
            <a:srgbClr val="E5C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p:cNvSpPr txBox="1"/>
          <p:nvPr/>
        </p:nvSpPr>
        <p:spPr>
          <a:xfrm>
            <a:off x="6063952" y="1162278"/>
            <a:ext cx="2217614" cy="246221"/>
          </a:xfrm>
          <a:prstGeom prst="rect">
            <a:avLst/>
          </a:prstGeom>
          <a:noFill/>
          <a:ln>
            <a:noFill/>
          </a:ln>
        </p:spPr>
        <p:style>
          <a:lnRef idx="2">
            <a:schemeClr val="accent1"/>
          </a:lnRef>
          <a:fillRef idx="1">
            <a:schemeClr val="lt1"/>
          </a:fillRef>
          <a:effectRef idx="0">
            <a:schemeClr val="accent1"/>
          </a:effectRef>
          <a:fontRef idx="minor">
            <a:schemeClr val="dk1"/>
          </a:fontRef>
        </p:style>
        <p:txBody>
          <a:bodyPr vert="horz" wrap="square" rtlCol="0">
            <a:spAutoFit/>
          </a:bodyPr>
          <a:lstStyle/>
          <a:p>
            <a:pPr algn="ctr"/>
            <a:r>
              <a:rPr lang="fr-FR" sz="1000" b="1" dirty="0"/>
              <a:t>LE TAUX DE FOISONNEMENT</a:t>
            </a:r>
          </a:p>
        </p:txBody>
      </p:sp>
      <p:sp>
        <p:nvSpPr>
          <p:cNvPr id="10" name="Espace réservé du numéro de diapositive 9">
            <a:extLst>
              <a:ext uri="{FF2B5EF4-FFF2-40B4-BE49-F238E27FC236}">
                <a16:creationId xmlns:a16="http://schemas.microsoft.com/office/drawing/2014/main" id="{10263A07-3316-5BB0-E7A8-810FB21DD0AC}"/>
              </a:ext>
            </a:extLst>
          </p:cNvPr>
          <p:cNvSpPr>
            <a:spLocks noGrp="1"/>
          </p:cNvSpPr>
          <p:nvPr>
            <p:ph type="sldNum" sz="quarter" idx="12"/>
          </p:nvPr>
        </p:nvSpPr>
        <p:spPr/>
        <p:txBody>
          <a:bodyPr/>
          <a:lstStyle/>
          <a:p>
            <a:fld id="{BE375096-6367-4A46-9B35-1C341654C780}" type="slidenum">
              <a:rPr lang="en-US" smtClean="0"/>
              <a:t>4</a:t>
            </a:fld>
            <a:endParaRPr lang="en-US"/>
          </a:p>
        </p:txBody>
      </p:sp>
    </p:spTree>
    <p:extLst>
      <p:ext uri="{BB962C8B-B14F-4D97-AF65-F5344CB8AC3E}">
        <p14:creationId xmlns:p14="http://schemas.microsoft.com/office/powerpoint/2010/main" val="24776938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3457" y="75199"/>
            <a:ext cx="6733110" cy="524447"/>
          </a:xfrm>
        </p:spPr>
        <p:txBody>
          <a:bodyPr/>
          <a:lstStyle/>
          <a:p>
            <a:r>
              <a:rPr lang="fr-FR" dirty="0"/>
              <a:t>L’extinction automatique à mousse</a:t>
            </a:r>
          </a:p>
        </p:txBody>
      </p:sp>
      <p:sp>
        <p:nvSpPr>
          <p:cNvPr id="4" name="Espace réservé du numéro de diapositive 3">
            <a:extLst>
              <a:ext uri="{FF2B5EF4-FFF2-40B4-BE49-F238E27FC236}">
                <a16:creationId xmlns:a16="http://schemas.microsoft.com/office/drawing/2014/main" id="{E755B049-4390-E167-ECE0-CC325BCD2B93}"/>
              </a:ext>
            </a:extLst>
          </p:cNvPr>
          <p:cNvSpPr>
            <a:spLocks noGrp="1"/>
          </p:cNvSpPr>
          <p:nvPr>
            <p:ph type="sldNum" sz="quarter" idx="12"/>
          </p:nvPr>
        </p:nvSpPr>
        <p:spPr/>
        <p:txBody>
          <a:bodyPr/>
          <a:lstStyle/>
          <a:p>
            <a:fld id="{BE375096-6367-4A46-9B35-1C341654C780}" type="slidenum">
              <a:rPr lang="en-US" smtClean="0"/>
              <a:t>5</a:t>
            </a:fld>
            <a:endParaRPr lang="en-US"/>
          </a:p>
        </p:txBody>
      </p:sp>
      <p:sp>
        <p:nvSpPr>
          <p:cNvPr id="5" name="Rectangle 4">
            <a:extLst>
              <a:ext uri="{FF2B5EF4-FFF2-40B4-BE49-F238E27FC236}">
                <a16:creationId xmlns:a16="http://schemas.microsoft.com/office/drawing/2014/main" id="{C4AFE900-50BE-070A-594F-D537C1425BE2}"/>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Les effets d’une extinction à mousse</a:t>
            </a:r>
          </a:p>
        </p:txBody>
      </p:sp>
      <p:pic>
        <p:nvPicPr>
          <p:cNvPr id="11" name="Image 10">
            <a:extLst>
              <a:ext uri="{FF2B5EF4-FFF2-40B4-BE49-F238E27FC236}">
                <a16:creationId xmlns:a16="http://schemas.microsoft.com/office/drawing/2014/main" id="{605B3927-DCB9-BD76-A67B-F4F606D65143}"/>
              </a:ext>
            </a:extLst>
          </p:cNvPr>
          <p:cNvPicPr>
            <a:picLocks noChangeAspect="1"/>
          </p:cNvPicPr>
          <p:nvPr/>
        </p:nvPicPr>
        <p:blipFill>
          <a:blip r:embed="rId2"/>
          <a:stretch>
            <a:fillRect/>
          </a:stretch>
        </p:blipFill>
        <p:spPr>
          <a:xfrm>
            <a:off x="3860364" y="1332307"/>
            <a:ext cx="1112408" cy="1574773"/>
          </a:xfrm>
          <a:prstGeom prst="rect">
            <a:avLst/>
          </a:prstGeom>
        </p:spPr>
      </p:pic>
      <p:grpSp>
        <p:nvGrpSpPr>
          <p:cNvPr id="16" name="Groupe 15">
            <a:extLst>
              <a:ext uri="{FF2B5EF4-FFF2-40B4-BE49-F238E27FC236}">
                <a16:creationId xmlns:a16="http://schemas.microsoft.com/office/drawing/2014/main" id="{D5E3EC07-0CAF-7F6C-7303-5F17D534F459}"/>
              </a:ext>
            </a:extLst>
          </p:cNvPr>
          <p:cNvGrpSpPr/>
          <p:nvPr/>
        </p:nvGrpSpPr>
        <p:grpSpPr>
          <a:xfrm>
            <a:off x="5283637" y="1320707"/>
            <a:ext cx="3473268" cy="1586374"/>
            <a:chOff x="5283637" y="1320707"/>
            <a:chExt cx="3473268" cy="1586374"/>
          </a:xfrm>
        </p:grpSpPr>
        <p:pic>
          <p:nvPicPr>
            <p:cNvPr id="24" name="Image 23">
              <a:extLst>
                <a:ext uri="{FF2B5EF4-FFF2-40B4-BE49-F238E27FC236}">
                  <a16:creationId xmlns:a16="http://schemas.microsoft.com/office/drawing/2014/main" id="{0A173EA6-C402-4EE6-8670-A0BEA0233E26}"/>
                </a:ext>
              </a:extLst>
            </p:cNvPr>
            <p:cNvPicPr>
              <a:picLocks noChangeAspect="1"/>
            </p:cNvPicPr>
            <p:nvPr/>
          </p:nvPicPr>
          <p:blipFill rotWithShape="1">
            <a:blip r:embed="rId3"/>
            <a:srcRect r="9162"/>
            <a:stretch/>
          </p:blipFill>
          <p:spPr>
            <a:xfrm>
              <a:off x="5283637" y="1558241"/>
              <a:ext cx="3473268" cy="1348840"/>
            </a:xfrm>
            <a:prstGeom prst="rect">
              <a:avLst/>
            </a:prstGeom>
          </p:spPr>
        </p:pic>
        <p:sp>
          <p:nvSpPr>
            <p:cNvPr id="12" name="Rectangle 11">
              <a:extLst>
                <a:ext uri="{FF2B5EF4-FFF2-40B4-BE49-F238E27FC236}">
                  <a16:creationId xmlns:a16="http://schemas.microsoft.com/office/drawing/2014/main" id="{E2B28113-E890-7371-052B-FDBDF0514069}"/>
                </a:ext>
              </a:extLst>
            </p:cNvPr>
            <p:cNvSpPr/>
            <p:nvPr/>
          </p:nvSpPr>
          <p:spPr>
            <a:xfrm>
              <a:off x="5283637" y="1320707"/>
              <a:ext cx="3473268" cy="246221"/>
            </a:xfrm>
            <a:prstGeom prst="rect">
              <a:avLst/>
            </a:prstGeom>
            <a:solidFill>
              <a:srgbClr val="FF9933"/>
            </a:solidFill>
          </p:spPr>
          <p:txBody>
            <a:bodyPr wrap="square">
              <a:spAutoFit/>
            </a:bodyPr>
            <a:lstStyle/>
            <a:p>
              <a:pPr algn="ctr"/>
              <a:r>
                <a:rPr lang="fr-FR" sz="1000" dirty="0">
                  <a:latin typeface="+mj-lt"/>
                </a:rPr>
                <a:t>EFFET D'ETOUFFEMENT</a:t>
              </a:r>
            </a:p>
          </p:txBody>
        </p:sp>
      </p:grpSp>
      <p:grpSp>
        <p:nvGrpSpPr>
          <p:cNvPr id="17" name="Groupe 16">
            <a:extLst>
              <a:ext uri="{FF2B5EF4-FFF2-40B4-BE49-F238E27FC236}">
                <a16:creationId xmlns:a16="http://schemas.microsoft.com/office/drawing/2014/main" id="{11E900E3-31E6-A94C-E049-AF440F304C91}"/>
              </a:ext>
            </a:extLst>
          </p:cNvPr>
          <p:cNvGrpSpPr/>
          <p:nvPr/>
        </p:nvGrpSpPr>
        <p:grpSpPr>
          <a:xfrm>
            <a:off x="123457" y="1332308"/>
            <a:ext cx="3473268" cy="1579710"/>
            <a:chOff x="1278924" y="1304387"/>
            <a:chExt cx="3473268" cy="1579710"/>
          </a:xfrm>
        </p:grpSpPr>
        <p:pic>
          <p:nvPicPr>
            <p:cNvPr id="18" name="Image 17">
              <a:extLst>
                <a:ext uri="{FF2B5EF4-FFF2-40B4-BE49-F238E27FC236}">
                  <a16:creationId xmlns:a16="http://schemas.microsoft.com/office/drawing/2014/main" id="{4A924EA1-EDC5-B741-56B7-A9F800BE72A2}"/>
                </a:ext>
              </a:extLst>
            </p:cNvPr>
            <p:cNvPicPr>
              <a:picLocks noChangeAspect="1"/>
            </p:cNvPicPr>
            <p:nvPr/>
          </p:nvPicPr>
          <p:blipFill rotWithShape="1">
            <a:blip r:embed="rId4"/>
            <a:srcRect r="9162"/>
            <a:stretch/>
          </p:blipFill>
          <p:spPr>
            <a:xfrm>
              <a:off x="1278924" y="1551261"/>
              <a:ext cx="3473268" cy="1332836"/>
            </a:xfrm>
            <a:prstGeom prst="rect">
              <a:avLst/>
            </a:prstGeom>
          </p:spPr>
        </p:pic>
        <p:sp>
          <p:nvSpPr>
            <p:cNvPr id="19" name="Rectangle 18">
              <a:extLst>
                <a:ext uri="{FF2B5EF4-FFF2-40B4-BE49-F238E27FC236}">
                  <a16:creationId xmlns:a16="http://schemas.microsoft.com/office/drawing/2014/main" id="{7D8E62CC-9ADD-A7CC-7D20-FFD8B0D49CEC}"/>
                </a:ext>
              </a:extLst>
            </p:cNvPr>
            <p:cNvSpPr/>
            <p:nvPr/>
          </p:nvSpPr>
          <p:spPr>
            <a:xfrm>
              <a:off x="1278924" y="1304387"/>
              <a:ext cx="3473268" cy="246221"/>
            </a:xfrm>
            <a:prstGeom prst="rect">
              <a:avLst/>
            </a:prstGeom>
            <a:solidFill>
              <a:srgbClr val="FFCC66"/>
            </a:solidFill>
          </p:spPr>
          <p:txBody>
            <a:bodyPr wrap="square">
              <a:spAutoFit/>
            </a:bodyPr>
            <a:lstStyle/>
            <a:p>
              <a:pPr algn="ctr"/>
              <a:r>
                <a:rPr lang="fr-FR" sz="1000" dirty="0"/>
                <a:t>EFFET DE REFROIDISSEMENT</a:t>
              </a:r>
            </a:p>
          </p:txBody>
        </p:sp>
      </p:grpSp>
      <p:grpSp>
        <p:nvGrpSpPr>
          <p:cNvPr id="21" name="Groupe 20">
            <a:extLst>
              <a:ext uri="{FF2B5EF4-FFF2-40B4-BE49-F238E27FC236}">
                <a16:creationId xmlns:a16="http://schemas.microsoft.com/office/drawing/2014/main" id="{E39038B4-8213-FF0E-FFE1-7DE1F9912E40}"/>
              </a:ext>
            </a:extLst>
          </p:cNvPr>
          <p:cNvGrpSpPr/>
          <p:nvPr/>
        </p:nvGrpSpPr>
        <p:grpSpPr>
          <a:xfrm>
            <a:off x="123457" y="3071141"/>
            <a:ext cx="3492717" cy="1510103"/>
            <a:chOff x="1259475" y="3336652"/>
            <a:chExt cx="3492717" cy="1510103"/>
          </a:xfrm>
        </p:grpSpPr>
        <p:pic>
          <p:nvPicPr>
            <p:cNvPr id="22" name="Image 21">
              <a:extLst>
                <a:ext uri="{FF2B5EF4-FFF2-40B4-BE49-F238E27FC236}">
                  <a16:creationId xmlns:a16="http://schemas.microsoft.com/office/drawing/2014/main" id="{11235BFA-BB31-9E30-7439-2D860AFEA5BE}"/>
                </a:ext>
              </a:extLst>
            </p:cNvPr>
            <p:cNvPicPr>
              <a:picLocks noChangeAspect="1"/>
            </p:cNvPicPr>
            <p:nvPr/>
          </p:nvPicPr>
          <p:blipFill rotWithShape="1">
            <a:blip r:embed="rId5"/>
            <a:srcRect r="8653"/>
            <a:stretch/>
          </p:blipFill>
          <p:spPr>
            <a:xfrm>
              <a:off x="1259475" y="3582398"/>
              <a:ext cx="3492717" cy="1264357"/>
            </a:xfrm>
            <a:prstGeom prst="rect">
              <a:avLst/>
            </a:prstGeom>
          </p:spPr>
        </p:pic>
        <p:sp>
          <p:nvSpPr>
            <p:cNvPr id="23" name="Rectangle 22">
              <a:extLst>
                <a:ext uri="{FF2B5EF4-FFF2-40B4-BE49-F238E27FC236}">
                  <a16:creationId xmlns:a16="http://schemas.microsoft.com/office/drawing/2014/main" id="{2BC32B52-9364-F6E8-B88E-994CA42D3F55}"/>
                </a:ext>
              </a:extLst>
            </p:cNvPr>
            <p:cNvSpPr/>
            <p:nvPr/>
          </p:nvSpPr>
          <p:spPr>
            <a:xfrm>
              <a:off x="1259475" y="3336652"/>
              <a:ext cx="3492717" cy="246221"/>
            </a:xfrm>
            <a:prstGeom prst="rect">
              <a:avLst/>
            </a:prstGeom>
            <a:solidFill>
              <a:srgbClr val="FFCC00"/>
            </a:solidFill>
          </p:spPr>
          <p:txBody>
            <a:bodyPr wrap="square">
              <a:spAutoFit/>
            </a:bodyPr>
            <a:lstStyle/>
            <a:p>
              <a:pPr algn="ctr"/>
              <a:r>
                <a:rPr lang="fr-FR" sz="1000" dirty="0">
                  <a:latin typeface="+mj-lt"/>
                </a:rPr>
                <a:t>EFFET DE SÉPARATION</a:t>
              </a:r>
            </a:p>
          </p:txBody>
        </p:sp>
      </p:grpSp>
    </p:spTree>
    <p:extLst>
      <p:ext uri="{BB962C8B-B14F-4D97-AF65-F5344CB8AC3E}">
        <p14:creationId xmlns:p14="http://schemas.microsoft.com/office/powerpoint/2010/main" val="3575563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D929267-C936-4F7B-A131-8C008806575C}"/>
              </a:ext>
            </a:extLst>
          </p:cNvPr>
          <p:cNvSpPr>
            <a:spLocks noGrp="1"/>
          </p:cNvSpPr>
          <p:nvPr>
            <p:ph type="title"/>
          </p:nvPr>
        </p:nvSpPr>
        <p:spPr/>
        <p:txBody>
          <a:bodyPr/>
          <a:lstStyle/>
          <a:p>
            <a:r>
              <a:rPr lang="fr-FR" dirty="0"/>
              <a:t>L’extinction automatique à mousse</a:t>
            </a:r>
          </a:p>
        </p:txBody>
      </p:sp>
      <p:sp>
        <p:nvSpPr>
          <p:cNvPr id="3" name="Rectangle 2">
            <a:extLst>
              <a:ext uri="{FF2B5EF4-FFF2-40B4-BE49-F238E27FC236}">
                <a16:creationId xmlns:a16="http://schemas.microsoft.com/office/drawing/2014/main" id="{8B2CF548-72D5-46DC-9D05-05C5A1CB623A}"/>
              </a:ext>
            </a:extLst>
          </p:cNvPr>
          <p:cNvSpPr/>
          <p:nvPr/>
        </p:nvSpPr>
        <p:spPr>
          <a:xfrm>
            <a:off x="145573" y="1155153"/>
            <a:ext cx="4098360" cy="1200329"/>
          </a:xfrm>
          <a:prstGeom prst="rect">
            <a:avLst/>
          </a:prstGeom>
          <a:ln>
            <a:solidFill>
              <a:schemeClr val="accent1">
                <a:shade val="50000"/>
              </a:schemeClr>
            </a:solidFill>
            <a:prstDash val="dash"/>
          </a:ln>
        </p:spPr>
        <p:txBody>
          <a:bodyPr wrap="square">
            <a:spAutoFit/>
          </a:bodyPr>
          <a:lstStyle/>
          <a:p>
            <a:r>
              <a:rPr lang="fr-FR" sz="900" b="1" dirty="0"/>
              <a:t>Mousse</a:t>
            </a:r>
            <a:r>
              <a:rPr lang="fr-FR" sz="900" dirty="0"/>
              <a:t> : mélange hétérogène d'air et d’eau (solution moussante), obtenu à l'aide d'un agent émulseur et d’eau déposé dans des volumes clos </a:t>
            </a:r>
            <a:r>
              <a:rPr lang="fr-FR" sz="900" dirty="0">
                <a:solidFill>
                  <a:srgbClr val="FF0000"/>
                </a:solidFill>
              </a:rPr>
              <a:t>en isolant le combustible de l'air</a:t>
            </a:r>
            <a:r>
              <a:rPr lang="fr-FR" sz="900" dirty="0"/>
              <a:t>.</a:t>
            </a:r>
          </a:p>
          <a:p>
            <a:endParaRPr lang="fr-FR" sz="900" dirty="0"/>
          </a:p>
          <a:p>
            <a:r>
              <a:rPr lang="fr-FR" sz="900" b="1" dirty="0"/>
              <a:t>Foisonnement</a:t>
            </a:r>
            <a:r>
              <a:rPr lang="fr-FR" sz="900" dirty="0"/>
              <a:t> : rapport existant entre le volume de mousse produit et celui de la solution moussante utilisée. Le foisonnement obtenu dépend à la fois de la nature de l'émulseur et du type de générateur mis en œuvre.  </a:t>
            </a:r>
          </a:p>
          <a:p>
            <a:endParaRPr lang="fr-FR" sz="900" dirty="0"/>
          </a:p>
        </p:txBody>
      </p:sp>
      <p:pic>
        <p:nvPicPr>
          <p:cNvPr id="7" name="Image 6">
            <a:extLst>
              <a:ext uri="{FF2B5EF4-FFF2-40B4-BE49-F238E27FC236}">
                <a16:creationId xmlns:a16="http://schemas.microsoft.com/office/drawing/2014/main" id="{AAA25E0E-18AA-44BA-B5F3-58142BB44B7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976615" y="2063569"/>
            <a:ext cx="3694981" cy="2658172"/>
          </a:xfrm>
          <a:prstGeom prst="rect">
            <a:avLst/>
          </a:prstGeom>
        </p:spPr>
      </p:pic>
      <p:sp>
        <p:nvSpPr>
          <p:cNvPr id="8" name="Rectangle 7">
            <a:extLst>
              <a:ext uri="{FF2B5EF4-FFF2-40B4-BE49-F238E27FC236}">
                <a16:creationId xmlns:a16="http://schemas.microsoft.com/office/drawing/2014/main" id="{18E1B402-077C-432C-B959-1663D1F7439B}"/>
              </a:ext>
            </a:extLst>
          </p:cNvPr>
          <p:cNvSpPr/>
          <p:nvPr/>
        </p:nvSpPr>
        <p:spPr>
          <a:xfrm>
            <a:off x="4571396" y="1155153"/>
            <a:ext cx="4426729" cy="830997"/>
          </a:xfrm>
          <a:prstGeom prst="rect">
            <a:avLst/>
          </a:prstGeom>
          <a:solidFill>
            <a:schemeClr val="accent6">
              <a:lumMod val="20000"/>
              <a:lumOff val="80000"/>
            </a:schemeClr>
          </a:solidFill>
        </p:spPr>
        <p:txBody>
          <a:bodyPr wrap="square">
            <a:spAutoFit/>
          </a:bodyPr>
          <a:lstStyle/>
          <a:p>
            <a:pPr marL="171450" indent="-171450">
              <a:buFont typeface="Arial" panose="020B0604020202020204" pitchFamily="34" charset="0"/>
              <a:buChar char="•"/>
            </a:pPr>
            <a:r>
              <a:rPr lang="fr-FR" sz="800" i="1" dirty="0"/>
              <a:t>Les quantités d'eau et d'émulseur doivent assurer le fonctionnement de l'installation pendant 4 fois le temps de noyage, avec un minimum de 15 minutes et un maximum de 25 minutes. </a:t>
            </a:r>
          </a:p>
          <a:p>
            <a:pPr marL="171450" indent="-171450">
              <a:buFont typeface="Arial" panose="020B0604020202020204" pitchFamily="34" charset="0"/>
              <a:buChar char="•"/>
            </a:pPr>
            <a:r>
              <a:rPr lang="fr-FR" sz="800" i="1" dirty="0"/>
              <a:t>Dans le cas d'installation multizones, le dimensionnement doit se faire sur la zone la plus pénalisante.</a:t>
            </a:r>
          </a:p>
          <a:p>
            <a:pPr marL="171450" indent="-171450">
              <a:buFont typeface="Arial" panose="020B0604020202020204" pitchFamily="34" charset="0"/>
              <a:buChar char="•"/>
            </a:pPr>
            <a:r>
              <a:rPr lang="fr-FR" sz="800" i="1" dirty="0">
                <a:solidFill>
                  <a:srgbClr val="FF0000"/>
                </a:solidFill>
              </a:rPr>
              <a:t>Non adapté pour les feux de classe D (liquides inflammables) : Destruction de la mousse</a:t>
            </a:r>
            <a:endParaRPr lang="fr-FR" sz="800" i="1" dirty="0">
              <a:solidFill>
                <a:srgbClr val="FF0000"/>
              </a:solidFill>
              <a:highlight>
                <a:srgbClr val="FFFF00"/>
              </a:highlight>
            </a:endParaRPr>
          </a:p>
        </p:txBody>
      </p:sp>
      <p:sp>
        <p:nvSpPr>
          <p:cNvPr id="6" name="Espace réservé du numéro de diapositive 5">
            <a:extLst>
              <a:ext uri="{FF2B5EF4-FFF2-40B4-BE49-F238E27FC236}">
                <a16:creationId xmlns:a16="http://schemas.microsoft.com/office/drawing/2014/main" id="{4BE202F6-F47F-5B3C-1444-F253139EEA1F}"/>
              </a:ext>
            </a:extLst>
          </p:cNvPr>
          <p:cNvSpPr>
            <a:spLocks noGrp="1"/>
          </p:cNvSpPr>
          <p:nvPr>
            <p:ph type="sldNum" sz="quarter" idx="12"/>
          </p:nvPr>
        </p:nvSpPr>
        <p:spPr/>
        <p:txBody>
          <a:bodyPr/>
          <a:lstStyle/>
          <a:p>
            <a:fld id="{BE375096-6367-4A46-9B35-1C341654C780}" type="slidenum">
              <a:rPr lang="en-US" smtClean="0"/>
              <a:t>6</a:t>
            </a:fld>
            <a:endParaRPr lang="en-US"/>
          </a:p>
        </p:txBody>
      </p:sp>
      <p:sp>
        <p:nvSpPr>
          <p:cNvPr id="9" name="Rectangle 8">
            <a:extLst>
              <a:ext uri="{FF2B5EF4-FFF2-40B4-BE49-F238E27FC236}">
                <a16:creationId xmlns:a16="http://schemas.microsoft.com/office/drawing/2014/main" id="{99027082-84D5-6476-3CE3-CB5837A8F77F}"/>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Définition et types de foisonnement</a:t>
            </a:r>
          </a:p>
        </p:txBody>
      </p:sp>
      <p:sp>
        <p:nvSpPr>
          <p:cNvPr id="11" name="Rectangle 10">
            <a:extLst>
              <a:ext uri="{FF2B5EF4-FFF2-40B4-BE49-F238E27FC236}">
                <a16:creationId xmlns:a16="http://schemas.microsoft.com/office/drawing/2014/main" id="{16A1E86B-47E7-D38F-7835-447FA9023CDE}"/>
              </a:ext>
            </a:extLst>
          </p:cNvPr>
          <p:cNvSpPr/>
          <p:nvPr/>
        </p:nvSpPr>
        <p:spPr>
          <a:xfrm>
            <a:off x="145573" y="2511347"/>
            <a:ext cx="4098360" cy="2031325"/>
          </a:xfrm>
          <a:prstGeom prst="rect">
            <a:avLst/>
          </a:prstGeom>
          <a:ln>
            <a:solidFill>
              <a:schemeClr val="accent1">
                <a:shade val="50000"/>
              </a:schemeClr>
            </a:solidFill>
            <a:prstDash val="dash"/>
          </a:ln>
        </p:spPr>
        <p:txBody>
          <a:bodyPr wrap="square">
            <a:spAutoFit/>
          </a:bodyPr>
          <a:lstStyle/>
          <a:p>
            <a:r>
              <a:rPr lang="fr-FR" sz="900" b="1" dirty="0">
                <a:solidFill>
                  <a:srgbClr val="868686"/>
                </a:solidFill>
              </a:rPr>
              <a:t>3 types de foisonnement, en fonction de l’air introduit dans la solution :</a:t>
            </a:r>
          </a:p>
          <a:p>
            <a:endParaRPr lang="fr-FR" sz="900" dirty="0"/>
          </a:p>
          <a:p>
            <a:pPr marL="171450" indent="-171450">
              <a:buFont typeface="Wingdings" panose="05000000000000000000" pitchFamily="2" charset="2"/>
              <a:buChar char="§"/>
            </a:pPr>
            <a:r>
              <a:rPr lang="fr-FR" sz="900" b="1" dirty="0">
                <a:solidFill>
                  <a:srgbClr val="1DB390"/>
                </a:solidFill>
              </a:rPr>
              <a:t>Bas foisonnement :  &lt; à 20 (généralement de l'ordre de 8). </a:t>
            </a:r>
          </a:p>
          <a:p>
            <a:r>
              <a:rPr lang="fr-FR" sz="900" dirty="0"/>
              <a:t>     Suivant la norme EN 1568, le taux de foisonnement ne doit pas être </a:t>
            </a:r>
          </a:p>
          <a:p>
            <a:r>
              <a:rPr lang="fr-FR" sz="900" dirty="0"/>
              <a:t>       inférieur à 5.</a:t>
            </a:r>
          </a:p>
          <a:p>
            <a:pPr marL="171450" indent="-171450">
              <a:buFont typeface="Wingdings" panose="05000000000000000000" pitchFamily="2" charset="2"/>
              <a:buChar char="§"/>
            </a:pPr>
            <a:endParaRPr lang="fr-FR" sz="900" dirty="0"/>
          </a:p>
          <a:p>
            <a:pPr marL="171450" indent="-171450">
              <a:buFont typeface="Wingdings" panose="05000000000000000000" pitchFamily="2" charset="2"/>
              <a:buChar char="§"/>
            </a:pPr>
            <a:r>
              <a:rPr lang="fr-FR" sz="900" b="1" dirty="0">
                <a:solidFill>
                  <a:schemeClr val="accent6">
                    <a:lumMod val="75000"/>
                  </a:schemeClr>
                </a:solidFill>
              </a:rPr>
              <a:t>Moyen foisonnement : De 20 à 200 (généralement de l'ordre de 100). </a:t>
            </a:r>
          </a:p>
          <a:p>
            <a:r>
              <a:rPr lang="fr-FR" sz="900" dirty="0"/>
              <a:t>     Obtenu à partir d'une lance ayant une portée ne dépassant pas 10 m en  </a:t>
            </a:r>
          </a:p>
          <a:p>
            <a:r>
              <a:rPr lang="fr-FR" sz="900" dirty="0"/>
              <a:t>     moyenne.</a:t>
            </a:r>
          </a:p>
          <a:p>
            <a:pPr marL="171450" indent="-171450">
              <a:buFont typeface="Wingdings" panose="05000000000000000000" pitchFamily="2" charset="2"/>
              <a:buChar char="§"/>
            </a:pPr>
            <a:endParaRPr lang="fr-FR" sz="900" dirty="0"/>
          </a:p>
          <a:p>
            <a:pPr marL="171450" indent="-171450">
              <a:buFont typeface="Wingdings" panose="05000000000000000000" pitchFamily="2" charset="2"/>
              <a:buChar char="§"/>
            </a:pPr>
            <a:r>
              <a:rPr lang="fr-FR" sz="900" b="1" dirty="0">
                <a:solidFill>
                  <a:schemeClr val="accent6">
                    <a:lumMod val="50000"/>
                  </a:schemeClr>
                </a:solidFill>
              </a:rPr>
              <a:t>Haut foisonnement : &gt; à 200 (généralement de l'ordre de 500). </a:t>
            </a:r>
          </a:p>
          <a:p>
            <a:r>
              <a:rPr lang="fr-FR" sz="900" dirty="0"/>
              <a:t>     La mousse n'est pas projetée, mais déversée à la sortie même du </a:t>
            </a:r>
          </a:p>
          <a:p>
            <a:r>
              <a:rPr lang="fr-FR" sz="900" dirty="0"/>
              <a:t>     générateur de l'appareil. Elle est particulièrement adaptée pour noyer    </a:t>
            </a:r>
          </a:p>
          <a:p>
            <a:r>
              <a:rPr lang="fr-FR" sz="900" dirty="0"/>
              <a:t>      totalement des espaces clos.</a:t>
            </a:r>
          </a:p>
        </p:txBody>
      </p:sp>
    </p:spTree>
    <p:extLst>
      <p:ext uri="{BB962C8B-B14F-4D97-AF65-F5344CB8AC3E}">
        <p14:creationId xmlns:p14="http://schemas.microsoft.com/office/powerpoint/2010/main" val="1325099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37121C5-6A21-614A-AF4B-397A46DCEAA7}"/>
              </a:ext>
            </a:extLst>
          </p:cNvPr>
          <p:cNvSpPr>
            <a:spLocks noGrp="1"/>
          </p:cNvSpPr>
          <p:nvPr>
            <p:ph type="title"/>
          </p:nvPr>
        </p:nvSpPr>
        <p:spPr/>
        <p:txBody>
          <a:bodyPr/>
          <a:lstStyle/>
          <a:p>
            <a:r>
              <a:rPr lang="fr-FR" dirty="0"/>
              <a:t>L’extinction automatique à mousse</a:t>
            </a:r>
          </a:p>
        </p:txBody>
      </p:sp>
      <p:sp>
        <p:nvSpPr>
          <p:cNvPr id="3" name="Espace réservé du numéro de diapositive 2">
            <a:extLst>
              <a:ext uri="{FF2B5EF4-FFF2-40B4-BE49-F238E27FC236}">
                <a16:creationId xmlns:a16="http://schemas.microsoft.com/office/drawing/2014/main" id="{9BD28737-5714-3FE3-BAEA-F5AE89697708}"/>
              </a:ext>
            </a:extLst>
          </p:cNvPr>
          <p:cNvSpPr>
            <a:spLocks noGrp="1"/>
          </p:cNvSpPr>
          <p:nvPr>
            <p:ph type="sldNum" sz="quarter" idx="12"/>
          </p:nvPr>
        </p:nvSpPr>
        <p:spPr/>
        <p:txBody>
          <a:bodyPr/>
          <a:lstStyle/>
          <a:p>
            <a:fld id="{BE375096-6367-4A46-9B35-1C341654C780}" type="slidenum">
              <a:rPr lang="en-US" smtClean="0"/>
              <a:t>7</a:t>
            </a:fld>
            <a:endParaRPr lang="en-US"/>
          </a:p>
        </p:txBody>
      </p:sp>
      <p:grpSp>
        <p:nvGrpSpPr>
          <p:cNvPr id="19" name="Groupe 18">
            <a:extLst>
              <a:ext uri="{FF2B5EF4-FFF2-40B4-BE49-F238E27FC236}">
                <a16:creationId xmlns:a16="http://schemas.microsoft.com/office/drawing/2014/main" id="{156583D0-3210-B227-C7FF-A32112831A12}"/>
              </a:ext>
            </a:extLst>
          </p:cNvPr>
          <p:cNvGrpSpPr>
            <a:grpSpLocks noChangeAspect="1"/>
          </p:cNvGrpSpPr>
          <p:nvPr/>
        </p:nvGrpSpPr>
        <p:grpSpPr>
          <a:xfrm>
            <a:off x="2483065" y="1155153"/>
            <a:ext cx="6343014" cy="2484000"/>
            <a:chOff x="572373" y="1304388"/>
            <a:chExt cx="7796832" cy="3053331"/>
          </a:xfrm>
        </p:grpSpPr>
        <p:pic>
          <p:nvPicPr>
            <p:cNvPr id="5" name="Image 4">
              <a:extLst>
                <a:ext uri="{FF2B5EF4-FFF2-40B4-BE49-F238E27FC236}">
                  <a16:creationId xmlns:a16="http://schemas.microsoft.com/office/drawing/2014/main" id="{D3A7D80F-93C8-9436-8F36-09179A311587}"/>
                </a:ext>
              </a:extLst>
            </p:cNvPr>
            <p:cNvPicPr>
              <a:picLocks noChangeAspect="1"/>
            </p:cNvPicPr>
            <p:nvPr/>
          </p:nvPicPr>
          <p:blipFill>
            <a:blip r:embed="rId2"/>
            <a:stretch>
              <a:fillRect/>
            </a:stretch>
          </p:blipFill>
          <p:spPr>
            <a:xfrm>
              <a:off x="572374" y="3408539"/>
              <a:ext cx="7796831" cy="949180"/>
            </a:xfrm>
            <a:prstGeom prst="rect">
              <a:avLst/>
            </a:prstGeom>
          </p:spPr>
        </p:pic>
        <p:pic>
          <p:nvPicPr>
            <p:cNvPr id="8" name="Image 7">
              <a:extLst>
                <a:ext uri="{FF2B5EF4-FFF2-40B4-BE49-F238E27FC236}">
                  <a16:creationId xmlns:a16="http://schemas.microsoft.com/office/drawing/2014/main" id="{0224F6C6-29EA-9354-4313-FDF38625D9F7}"/>
                </a:ext>
              </a:extLst>
            </p:cNvPr>
            <p:cNvPicPr>
              <a:picLocks noChangeAspect="1"/>
            </p:cNvPicPr>
            <p:nvPr/>
          </p:nvPicPr>
          <p:blipFill>
            <a:blip r:embed="rId3"/>
            <a:stretch>
              <a:fillRect/>
            </a:stretch>
          </p:blipFill>
          <p:spPr>
            <a:xfrm>
              <a:off x="572373" y="1304388"/>
              <a:ext cx="7796832" cy="1647696"/>
            </a:xfrm>
            <a:prstGeom prst="rect">
              <a:avLst/>
            </a:prstGeom>
          </p:spPr>
        </p:pic>
        <p:grpSp>
          <p:nvGrpSpPr>
            <p:cNvPr id="18" name="Groupe 17">
              <a:extLst>
                <a:ext uri="{FF2B5EF4-FFF2-40B4-BE49-F238E27FC236}">
                  <a16:creationId xmlns:a16="http://schemas.microsoft.com/office/drawing/2014/main" id="{57107629-6CFD-8B99-28A2-B9751C5CF3B8}"/>
                </a:ext>
              </a:extLst>
            </p:cNvPr>
            <p:cNvGrpSpPr/>
            <p:nvPr/>
          </p:nvGrpSpPr>
          <p:grpSpPr>
            <a:xfrm>
              <a:off x="2191214" y="3010701"/>
              <a:ext cx="5994888" cy="325475"/>
              <a:chOff x="2191214" y="3010701"/>
              <a:chExt cx="5994888" cy="325475"/>
            </a:xfrm>
          </p:grpSpPr>
          <p:pic>
            <p:nvPicPr>
              <p:cNvPr id="9" name="Picture 2">
                <a:extLst>
                  <a:ext uri="{FF2B5EF4-FFF2-40B4-BE49-F238E27FC236}">
                    <a16:creationId xmlns:a16="http://schemas.microsoft.com/office/drawing/2014/main" id="{24BB4955-F196-361D-EF97-F54C37D511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1214" y="3012517"/>
                <a:ext cx="274788" cy="317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7">
                <a:extLst>
                  <a:ext uri="{FF2B5EF4-FFF2-40B4-BE49-F238E27FC236}">
                    <a16:creationId xmlns:a16="http://schemas.microsoft.com/office/drawing/2014/main" id="{1DCED4E2-3980-5EBB-0BAD-DE3D58C4A0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0969" y="3025244"/>
                <a:ext cx="258089" cy="304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 name="Picture 4">
                <a:extLst>
                  <a:ext uri="{FF2B5EF4-FFF2-40B4-BE49-F238E27FC236}">
                    <a16:creationId xmlns:a16="http://schemas.microsoft.com/office/drawing/2014/main" id="{2B003CA5-7E76-8660-F0FC-C718861CC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4230" y="3025244"/>
                <a:ext cx="258089" cy="3101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5">
                <a:extLst>
                  <a:ext uri="{FF2B5EF4-FFF2-40B4-BE49-F238E27FC236}">
                    <a16:creationId xmlns:a16="http://schemas.microsoft.com/office/drawing/2014/main" id="{AFC3A697-C79F-8B92-BC1C-D15FF22617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74484" y="3019160"/>
                <a:ext cx="258090" cy="304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6">
                <a:extLst>
                  <a:ext uri="{FF2B5EF4-FFF2-40B4-BE49-F238E27FC236}">
                    <a16:creationId xmlns:a16="http://schemas.microsoft.com/office/drawing/2014/main" id="{BE7BAF81-08E3-DB45-BBBB-713AA808A52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5317" y="3025244"/>
                <a:ext cx="250785" cy="298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2">
                <a:extLst>
                  <a:ext uri="{FF2B5EF4-FFF2-40B4-BE49-F238E27FC236}">
                    <a16:creationId xmlns:a16="http://schemas.microsoft.com/office/drawing/2014/main" id="{FE94D6C3-03DA-5319-170B-E8F74617A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011" y="3010701"/>
                <a:ext cx="274788" cy="317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 name="Picture 2">
                <a:extLst>
                  <a:ext uri="{FF2B5EF4-FFF2-40B4-BE49-F238E27FC236}">
                    <a16:creationId xmlns:a16="http://schemas.microsoft.com/office/drawing/2014/main" id="{0D02A85D-903B-AE3A-2366-2F1EF1F425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1834" y="3018647"/>
                <a:ext cx="274788" cy="317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7">
                <a:extLst>
                  <a:ext uri="{FF2B5EF4-FFF2-40B4-BE49-F238E27FC236}">
                    <a16:creationId xmlns:a16="http://schemas.microsoft.com/office/drawing/2014/main" id="{A8C34ACB-A02D-8D6D-0A26-BE9DD4E0E5E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22324" y="3025244"/>
                <a:ext cx="258089" cy="304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7">
                <a:extLst>
                  <a:ext uri="{FF2B5EF4-FFF2-40B4-BE49-F238E27FC236}">
                    <a16:creationId xmlns:a16="http://schemas.microsoft.com/office/drawing/2014/main" id="{9B32E58B-3440-0156-41A4-09A904B5EC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72788" y="3025244"/>
                <a:ext cx="258089" cy="3043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pic>
        <p:nvPicPr>
          <p:cNvPr id="20" name="Image 19">
            <a:extLst>
              <a:ext uri="{FF2B5EF4-FFF2-40B4-BE49-F238E27FC236}">
                <a16:creationId xmlns:a16="http://schemas.microsoft.com/office/drawing/2014/main" id="{BB9BB881-A4DF-10B6-0A0A-BE5FB5478A4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359959" y="1155153"/>
            <a:ext cx="1755061" cy="2484000"/>
          </a:xfrm>
          <a:prstGeom prst="rect">
            <a:avLst/>
          </a:prstGeom>
          <a:ln>
            <a:solidFill>
              <a:schemeClr val="accent1">
                <a:shade val="50000"/>
              </a:schemeClr>
            </a:solidFill>
          </a:ln>
        </p:spPr>
      </p:pic>
      <p:sp>
        <p:nvSpPr>
          <p:cNvPr id="21" name="Rectangle 20">
            <a:extLst>
              <a:ext uri="{FF2B5EF4-FFF2-40B4-BE49-F238E27FC236}">
                <a16:creationId xmlns:a16="http://schemas.microsoft.com/office/drawing/2014/main" id="{9ED4525A-372D-2977-C7C5-B7121DB35C93}"/>
              </a:ext>
            </a:extLst>
          </p:cNvPr>
          <p:cNvSpPr/>
          <p:nvPr/>
        </p:nvSpPr>
        <p:spPr>
          <a:xfrm>
            <a:off x="123456" y="428583"/>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Critères de choix </a:t>
            </a:r>
          </a:p>
        </p:txBody>
      </p:sp>
    </p:spTree>
    <p:extLst>
      <p:ext uri="{BB962C8B-B14F-4D97-AF65-F5344CB8AC3E}">
        <p14:creationId xmlns:p14="http://schemas.microsoft.com/office/powerpoint/2010/main" val="19927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D1492C7B-5BC9-212F-E44E-DEDBE9525736}"/>
              </a:ext>
            </a:extLst>
          </p:cNvPr>
          <p:cNvSpPr/>
          <p:nvPr/>
        </p:nvSpPr>
        <p:spPr>
          <a:xfrm>
            <a:off x="4061411" y="3421827"/>
            <a:ext cx="914400" cy="123888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1" name="Ellipse 2050"/>
          <p:cNvSpPr/>
          <p:nvPr/>
        </p:nvSpPr>
        <p:spPr>
          <a:xfrm>
            <a:off x="7723922" y="2210114"/>
            <a:ext cx="301214" cy="2543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2" name="Picture 4" descr="C:\Users\pierre-nicolas.caron\Documents\Chubb\Gamme Plénitude\Mousse\Phototeque\Fire Dose - doseur auto - 002 - small.jpg"/>
          <p:cNvPicPr>
            <a:picLocks noChangeAspect="1" noChangeArrowheads="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flipH="1">
            <a:off x="4091318" y="3510757"/>
            <a:ext cx="784897" cy="689704"/>
          </a:xfrm>
          <a:prstGeom prst="rect">
            <a:avLst/>
          </a:prstGeom>
          <a:noFill/>
          <a:extLst>
            <a:ext uri="{909E8E84-426E-40DD-AFC4-6F175D3DCCD1}">
              <a14:hiddenFill xmlns:a14="http://schemas.microsoft.com/office/drawing/2010/main">
                <a:solidFill>
                  <a:srgbClr val="FFFFFF"/>
                </a:solidFill>
              </a14:hiddenFill>
            </a:ext>
          </a:extLst>
        </p:spPr>
      </p:pic>
      <p:sp>
        <p:nvSpPr>
          <p:cNvPr id="63" name="Ellipse 62"/>
          <p:cNvSpPr/>
          <p:nvPr/>
        </p:nvSpPr>
        <p:spPr>
          <a:xfrm>
            <a:off x="7283242" y="2376149"/>
            <a:ext cx="301214" cy="2543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droit 22"/>
          <p:cNvCxnSpPr/>
          <p:nvPr/>
        </p:nvCxnSpPr>
        <p:spPr>
          <a:xfrm flipV="1">
            <a:off x="1562297" y="3783708"/>
            <a:ext cx="648000" cy="1"/>
          </a:xfrm>
          <a:prstGeom prst="line">
            <a:avLst/>
          </a:prstGeom>
          <a:ln w="666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sp>
        <p:nvSpPr>
          <p:cNvPr id="51" name="ZoneTexte 50"/>
          <p:cNvSpPr txBox="1"/>
          <p:nvPr/>
        </p:nvSpPr>
        <p:spPr>
          <a:xfrm>
            <a:off x="4576902" y="2707085"/>
            <a:ext cx="1261933" cy="230832"/>
          </a:xfrm>
          <a:prstGeom prst="rect">
            <a:avLst/>
          </a:prstGeom>
          <a:noFill/>
        </p:spPr>
        <p:txBody>
          <a:bodyPr wrap="square" rtlCol="0">
            <a:spAutoFit/>
          </a:bodyPr>
          <a:lstStyle/>
          <a:p>
            <a:pPr algn="r"/>
            <a:r>
              <a:rPr lang="fr-FR" sz="900" i="1" dirty="0">
                <a:solidFill>
                  <a:schemeClr val="accent6">
                    <a:lumMod val="50000"/>
                  </a:schemeClr>
                </a:solidFill>
                <a:latin typeface="+mj-lt"/>
              </a:rPr>
              <a:t>Réserve d’émulseur</a:t>
            </a:r>
          </a:p>
        </p:txBody>
      </p:sp>
      <p:pic>
        <p:nvPicPr>
          <p:cNvPr id="62" name="Picture 8" descr="10070"/>
          <p:cNvPicPr>
            <a:picLocks noChangeAspect="1" noChangeArrowheads="1"/>
          </p:cNvPicPr>
          <p:nvPr/>
        </p:nvPicPr>
        <p:blipFill>
          <a:blip r:embed="rId3" cstate="print">
            <a:extLst>
              <a:ext uri="{28A0092B-C50C-407E-A947-70E740481C1C}">
                <a14:useLocalDpi xmlns:a14="http://schemas.microsoft.com/office/drawing/2010/main" val="0"/>
              </a:ext>
            </a:extLst>
          </a:blip>
          <a:srcRect l="5487" t="3122" r="1071" b="4073"/>
          <a:stretch>
            <a:fillRect/>
          </a:stretch>
        </p:blipFill>
        <p:spPr bwMode="auto">
          <a:xfrm>
            <a:off x="2302486" y="2048744"/>
            <a:ext cx="375553" cy="36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ZoneTexte 64"/>
          <p:cNvSpPr txBox="1"/>
          <p:nvPr/>
        </p:nvSpPr>
        <p:spPr>
          <a:xfrm>
            <a:off x="179512" y="2707085"/>
            <a:ext cx="1470216" cy="369332"/>
          </a:xfrm>
          <a:prstGeom prst="rect">
            <a:avLst/>
          </a:prstGeom>
          <a:noFill/>
        </p:spPr>
        <p:txBody>
          <a:bodyPr wrap="square" rtlCol="0">
            <a:spAutoFit/>
          </a:bodyPr>
          <a:lstStyle/>
          <a:p>
            <a:r>
              <a:rPr lang="fr-FR" sz="900" i="1" dirty="0">
                <a:solidFill>
                  <a:schemeClr val="accent6">
                    <a:lumMod val="50000"/>
                  </a:schemeClr>
                </a:solidFill>
                <a:latin typeface="+mj-lt"/>
              </a:rPr>
              <a:t>Source d’eau autonome (APSAD R1)</a:t>
            </a:r>
          </a:p>
        </p:txBody>
      </p:sp>
      <p:sp>
        <p:nvSpPr>
          <p:cNvPr id="78" name="ZoneTexte 77"/>
          <p:cNvSpPr txBox="1"/>
          <p:nvPr/>
        </p:nvSpPr>
        <p:spPr>
          <a:xfrm>
            <a:off x="2056442" y="2707085"/>
            <a:ext cx="1622305" cy="369332"/>
          </a:xfrm>
          <a:prstGeom prst="rect">
            <a:avLst/>
          </a:prstGeom>
          <a:noFill/>
        </p:spPr>
        <p:txBody>
          <a:bodyPr wrap="square" rtlCol="0">
            <a:spAutoFit/>
          </a:bodyPr>
          <a:lstStyle/>
          <a:p>
            <a:pPr algn="r"/>
            <a:r>
              <a:rPr lang="fr-FR" sz="900" i="1" dirty="0">
                <a:solidFill>
                  <a:schemeClr val="accent6">
                    <a:lumMod val="50000"/>
                  </a:schemeClr>
                </a:solidFill>
                <a:latin typeface="+mj-lt"/>
              </a:rPr>
              <a:t>Pompe électrique ou thermique (APSAD R1)</a:t>
            </a:r>
          </a:p>
        </p:txBody>
      </p:sp>
      <p:pic>
        <p:nvPicPr>
          <p:cNvPr id="121" name="Picture 3"/>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27124" flipH="1">
            <a:off x="4976645" y="1729623"/>
            <a:ext cx="1026428" cy="5338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1" name="ZoneTexte 140"/>
          <p:cNvSpPr txBox="1"/>
          <p:nvPr/>
        </p:nvSpPr>
        <p:spPr>
          <a:xfrm>
            <a:off x="5374624" y="2154921"/>
            <a:ext cx="1800727" cy="369332"/>
          </a:xfrm>
          <a:prstGeom prst="rect">
            <a:avLst/>
          </a:prstGeom>
          <a:noFill/>
        </p:spPr>
        <p:txBody>
          <a:bodyPr wrap="square" rtlCol="0">
            <a:spAutoFit/>
          </a:bodyPr>
          <a:lstStyle/>
          <a:p>
            <a:r>
              <a:rPr lang="fr-FR" sz="900" i="1" dirty="0">
                <a:solidFill>
                  <a:schemeClr val="accent6">
                    <a:lumMod val="50000"/>
                  </a:schemeClr>
                </a:solidFill>
                <a:latin typeface="+mj-lt"/>
              </a:rPr>
              <a:t>Générateur de mousse </a:t>
            </a:r>
          </a:p>
          <a:p>
            <a:r>
              <a:rPr lang="fr-FR" sz="900" i="1" dirty="0">
                <a:solidFill>
                  <a:schemeClr val="accent6">
                    <a:lumMod val="50000"/>
                  </a:schemeClr>
                </a:solidFill>
                <a:latin typeface="+mj-lt"/>
              </a:rPr>
              <a:t>(en HF associé à l’émulseur)</a:t>
            </a:r>
          </a:p>
        </p:txBody>
      </p:sp>
      <p:pic>
        <p:nvPicPr>
          <p:cNvPr id="118" name="Picture 12" descr="Image associée">
            <a:hlinkClick r:id="rId5"/>
          </p:cNvPr>
          <p:cNvPicPr>
            <a:picLocks noChangeAspect="1" noChangeArrowheads="1"/>
          </p:cNvPicPr>
          <p:nvPr/>
        </p:nvPicPr>
        <p:blipFill rotWithShape="1">
          <a:blip r:embed="rId6" cstate="print">
            <a:clrChange>
              <a:clrFrom>
                <a:srgbClr val="FBFAF5"/>
              </a:clrFrom>
              <a:clrTo>
                <a:srgbClr val="FBFAF5">
                  <a:alpha val="0"/>
                </a:srgbClr>
              </a:clrTo>
            </a:clrChange>
            <a:extLst>
              <a:ext uri="{28A0092B-C50C-407E-A947-70E740481C1C}">
                <a14:useLocalDpi xmlns:a14="http://schemas.microsoft.com/office/drawing/2010/main" val="0"/>
              </a:ext>
            </a:extLst>
          </a:blip>
          <a:srcRect t="13562" b="15167"/>
          <a:stretch/>
        </p:blipFill>
        <p:spPr bwMode="auto">
          <a:xfrm>
            <a:off x="5829426" y="2728662"/>
            <a:ext cx="1280172" cy="912399"/>
          </a:xfrm>
          <a:prstGeom prst="rect">
            <a:avLst/>
          </a:prstGeom>
          <a:noFill/>
          <a:extLst>
            <a:ext uri="{909E8E84-426E-40DD-AFC4-6F175D3DCCD1}">
              <a14:hiddenFill xmlns:a14="http://schemas.microsoft.com/office/drawing/2010/main">
                <a:solidFill>
                  <a:srgbClr val="FFFFFF"/>
                </a:solidFill>
              </a14:hiddenFill>
            </a:ext>
          </a:extLst>
        </p:spPr>
      </p:pic>
      <p:sp>
        <p:nvSpPr>
          <p:cNvPr id="85" name="ZoneTexte 84"/>
          <p:cNvSpPr txBox="1"/>
          <p:nvPr/>
        </p:nvSpPr>
        <p:spPr>
          <a:xfrm>
            <a:off x="8008621" y="1656504"/>
            <a:ext cx="1066410" cy="369332"/>
          </a:xfrm>
          <a:prstGeom prst="rect">
            <a:avLst/>
          </a:prstGeom>
          <a:solidFill>
            <a:schemeClr val="bg1"/>
          </a:solidFill>
        </p:spPr>
        <p:txBody>
          <a:bodyPr wrap="square" rtlCol="0">
            <a:spAutoFit/>
          </a:bodyPr>
          <a:lstStyle/>
          <a:p>
            <a:r>
              <a:rPr lang="fr-FR" sz="900" i="1" dirty="0">
                <a:solidFill>
                  <a:schemeClr val="accent6">
                    <a:lumMod val="50000"/>
                  </a:schemeClr>
                </a:solidFill>
                <a:latin typeface="+mj-lt"/>
              </a:rPr>
              <a:t>Vanne déluge </a:t>
            </a:r>
          </a:p>
          <a:p>
            <a:r>
              <a:rPr lang="fr-FR" sz="900" i="1" dirty="0">
                <a:solidFill>
                  <a:schemeClr val="accent6">
                    <a:lumMod val="50000"/>
                  </a:schemeClr>
                </a:solidFill>
                <a:latin typeface="+mj-lt"/>
              </a:rPr>
              <a:t>(APSAD R1)</a:t>
            </a:r>
          </a:p>
        </p:txBody>
      </p:sp>
      <p:pic>
        <p:nvPicPr>
          <p:cNvPr id="56" name="Picture 8"/>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47111" t="15636" r="7886" b="12364"/>
          <a:stretch/>
        </p:blipFill>
        <p:spPr bwMode="auto">
          <a:xfrm>
            <a:off x="179512" y="3131684"/>
            <a:ext cx="1382786" cy="1028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6" name="Picture 12" descr="Image associée">
            <a:hlinkClick r:id="rId8"/>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l="2407" t="2161" r="5302" b="3148"/>
          <a:stretch/>
        </p:blipFill>
        <p:spPr bwMode="auto">
          <a:xfrm>
            <a:off x="2065741" y="3121853"/>
            <a:ext cx="1355452" cy="1042414"/>
          </a:xfrm>
          <a:prstGeom prst="rect">
            <a:avLst/>
          </a:prstGeom>
          <a:noFill/>
          <a:extLst>
            <a:ext uri="{909E8E84-426E-40DD-AFC4-6F175D3DCCD1}">
              <a14:hiddenFill xmlns:a14="http://schemas.microsoft.com/office/drawing/2010/main">
                <a:solidFill>
                  <a:srgbClr val="FFFFFF"/>
                </a:solidFill>
              </a14:hiddenFill>
            </a:ext>
          </a:extLst>
        </p:spPr>
      </p:pic>
      <p:sp>
        <p:nvSpPr>
          <p:cNvPr id="11" name="ZoneTexte 10"/>
          <p:cNvSpPr txBox="1"/>
          <p:nvPr/>
        </p:nvSpPr>
        <p:spPr>
          <a:xfrm>
            <a:off x="1536955" y="1911328"/>
            <a:ext cx="960412" cy="230832"/>
          </a:xfrm>
          <a:prstGeom prst="rect">
            <a:avLst/>
          </a:prstGeom>
          <a:noFill/>
        </p:spPr>
        <p:txBody>
          <a:bodyPr wrap="square" rtlCol="0">
            <a:spAutoFit/>
          </a:bodyPr>
          <a:lstStyle/>
          <a:p>
            <a:pPr algn="ctr"/>
            <a:r>
              <a:rPr lang="fr-FR" sz="900" dirty="0">
                <a:solidFill>
                  <a:schemeClr val="bg1"/>
                </a:solidFill>
              </a:rPr>
              <a:t>ECS - DECT</a:t>
            </a:r>
          </a:p>
        </p:txBody>
      </p:sp>
      <p:cxnSp>
        <p:nvCxnSpPr>
          <p:cNvPr id="16" name="Connecteur en angle 15"/>
          <p:cNvCxnSpPr>
            <a:cxnSpLocks/>
            <a:stCxn id="30" idx="0"/>
            <a:endCxn id="118" idx="1"/>
          </p:cNvCxnSpPr>
          <p:nvPr/>
        </p:nvCxnSpPr>
        <p:spPr>
          <a:xfrm rot="5400000" flipH="1" flipV="1">
            <a:off x="5055536" y="2647938"/>
            <a:ext cx="236965" cy="1310815"/>
          </a:xfrm>
          <a:prstGeom prst="bentConnector2">
            <a:avLst/>
          </a:prstGeom>
          <a:ln w="28575">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Connecteur droit 20"/>
          <p:cNvCxnSpPr/>
          <p:nvPr/>
        </p:nvCxnSpPr>
        <p:spPr>
          <a:xfrm>
            <a:off x="3421193" y="3783709"/>
            <a:ext cx="601513" cy="0"/>
          </a:xfrm>
          <a:prstGeom prst="line">
            <a:avLst/>
          </a:prstGeom>
          <a:ln w="666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grpSp>
        <p:nvGrpSpPr>
          <p:cNvPr id="2069" name="Groupe 2068"/>
          <p:cNvGrpSpPr/>
          <p:nvPr/>
        </p:nvGrpSpPr>
        <p:grpSpPr>
          <a:xfrm>
            <a:off x="2267069" y="1205794"/>
            <a:ext cx="1268415" cy="417334"/>
            <a:chOff x="2961140" y="1544757"/>
            <a:chExt cx="1268415" cy="417334"/>
          </a:xfrm>
        </p:grpSpPr>
        <p:pic>
          <p:nvPicPr>
            <p:cNvPr id="26" name="Image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61140" y="1544757"/>
              <a:ext cx="614333" cy="417334"/>
            </a:xfrm>
            <a:prstGeom prst="rect">
              <a:avLst/>
            </a:prstGeom>
          </p:spPr>
        </p:pic>
        <p:pic>
          <p:nvPicPr>
            <p:cNvPr id="27" name="Image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15222" y="1544757"/>
              <a:ext cx="614333" cy="417334"/>
            </a:xfrm>
            <a:prstGeom prst="rect">
              <a:avLst/>
            </a:prstGeom>
          </p:spPr>
        </p:pic>
      </p:grpSp>
      <p:cxnSp>
        <p:nvCxnSpPr>
          <p:cNvPr id="42" name="Connecteur en angle 41"/>
          <p:cNvCxnSpPr>
            <a:stCxn id="2" idx="3"/>
            <a:endCxn id="62" idx="1"/>
          </p:cNvCxnSpPr>
          <p:nvPr/>
        </p:nvCxnSpPr>
        <p:spPr>
          <a:xfrm>
            <a:off x="1866874" y="1721940"/>
            <a:ext cx="435612" cy="51044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2017161" y="2613775"/>
            <a:ext cx="1704788" cy="1599096"/>
          </a:xfrm>
          <a:prstGeom prst="rect">
            <a:avLst/>
          </a:prstGeom>
          <a:noFill/>
          <a:ln w="158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p:cNvSpPr/>
          <p:nvPr/>
        </p:nvSpPr>
        <p:spPr>
          <a:xfrm>
            <a:off x="3948527" y="2625462"/>
            <a:ext cx="4586890" cy="2230367"/>
          </a:xfrm>
          <a:prstGeom prst="rect">
            <a:avLst/>
          </a:prstGeom>
          <a:noFill/>
          <a:ln w="158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p:cNvSpPr/>
          <p:nvPr/>
        </p:nvSpPr>
        <p:spPr>
          <a:xfrm>
            <a:off x="7268606" y="2003484"/>
            <a:ext cx="1266811" cy="2061097"/>
          </a:xfrm>
          <a:prstGeom prst="rect">
            <a:avLst/>
          </a:prstGeom>
          <a:noFill/>
          <a:ln w="15875">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 name="Connecteur droit 4"/>
          <p:cNvCxnSpPr/>
          <p:nvPr/>
        </p:nvCxnSpPr>
        <p:spPr>
          <a:xfrm flipV="1">
            <a:off x="7283242" y="2613775"/>
            <a:ext cx="1124493" cy="11688"/>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Connecteur droit 40"/>
          <p:cNvCxnSpPr/>
          <p:nvPr/>
        </p:nvCxnSpPr>
        <p:spPr>
          <a:xfrm flipV="1">
            <a:off x="7265791" y="2645927"/>
            <a:ext cx="0" cy="1566944"/>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necteur en angle 18"/>
          <p:cNvCxnSpPr>
            <a:cxnSpLocks/>
            <a:stCxn id="30" idx="3"/>
            <a:endCxn id="1026" idx="2"/>
          </p:cNvCxnSpPr>
          <p:nvPr/>
        </p:nvCxnSpPr>
        <p:spPr>
          <a:xfrm flipV="1">
            <a:off x="4975811" y="2994551"/>
            <a:ext cx="2898718" cy="1046718"/>
          </a:xfrm>
          <a:prstGeom prst="bentConnector2">
            <a:avLst/>
          </a:prstGeom>
          <a:ln w="66675"/>
          <a:scene3d>
            <a:camera prst="orthographicFront"/>
            <a:lightRig rig="threePt" dir="t"/>
          </a:scene3d>
          <a:sp3d>
            <a:bevelT/>
          </a:sp3d>
        </p:spPr>
        <p:style>
          <a:lnRef idx="1">
            <a:schemeClr val="accent1"/>
          </a:lnRef>
          <a:fillRef idx="0">
            <a:schemeClr val="accent1"/>
          </a:fillRef>
          <a:effectRef idx="0">
            <a:schemeClr val="accent1"/>
          </a:effectRef>
          <a:fontRef idx="minor">
            <a:schemeClr val="tx1"/>
          </a:fontRef>
        </p:style>
      </p:cxnSp>
      <p:cxnSp>
        <p:nvCxnSpPr>
          <p:cNvPr id="53" name="Connecteur en angle 52"/>
          <p:cNvCxnSpPr>
            <a:stCxn id="2" idx="2"/>
            <a:endCxn id="63" idx="2"/>
          </p:cNvCxnSpPr>
          <p:nvPr/>
        </p:nvCxnSpPr>
        <p:spPr>
          <a:xfrm rot="16200000" flipH="1">
            <a:off x="4211133" y="-568803"/>
            <a:ext cx="237889" cy="5906329"/>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175051" y="1540714"/>
            <a:ext cx="1841897" cy="369332"/>
          </a:xfrm>
          <a:prstGeom prst="rect">
            <a:avLst/>
          </a:prstGeom>
        </p:spPr>
        <p:txBody>
          <a:bodyPr wrap="square">
            <a:spAutoFit/>
          </a:bodyPr>
          <a:lstStyle/>
          <a:p>
            <a:r>
              <a:rPr lang="fr-FR" sz="900" i="1" dirty="0">
                <a:solidFill>
                  <a:schemeClr val="accent6">
                    <a:lumMod val="50000"/>
                  </a:schemeClr>
                </a:solidFill>
                <a:latin typeface="+mj-lt"/>
              </a:rPr>
              <a:t>Confirmation d’alarme feu</a:t>
            </a:r>
          </a:p>
          <a:p>
            <a:r>
              <a:rPr lang="fr-FR" sz="900" i="1" dirty="0">
                <a:solidFill>
                  <a:schemeClr val="accent6">
                    <a:lumMod val="50000"/>
                  </a:schemeClr>
                </a:solidFill>
                <a:latin typeface="+mj-lt"/>
              </a:rPr>
              <a:t>( APSAD R7 )</a:t>
            </a:r>
          </a:p>
        </p:txBody>
      </p:sp>
      <p:pic>
        <p:nvPicPr>
          <p:cNvPr id="1027"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349101" y="1220649"/>
            <a:ext cx="244491" cy="323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ZoneTexte 66"/>
          <p:cNvSpPr txBox="1"/>
          <p:nvPr/>
        </p:nvSpPr>
        <p:spPr>
          <a:xfrm>
            <a:off x="4822871" y="1264473"/>
            <a:ext cx="2491344" cy="230832"/>
          </a:xfrm>
          <a:prstGeom prst="rect">
            <a:avLst/>
          </a:prstGeom>
          <a:noFill/>
        </p:spPr>
        <p:txBody>
          <a:bodyPr wrap="square" rtlCol="0">
            <a:spAutoFit/>
          </a:bodyPr>
          <a:lstStyle/>
          <a:p>
            <a:r>
              <a:rPr lang="fr-FR" sz="900" i="1" dirty="0">
                <a:solidFill>
                  <a:schemeClr val="accent6">
                    <a:lumMod val="50000"/>
                  </a:schemeClr>
                </a:solidFill>
                <a:latin typeface="+mj-lt"/>
              </a:rPr>
              <a:t>Réseau pilote sprinkleur ( APSAD R1 )</a:t>
            </a:r>
          </a:p>
        </p:txBody>
      </p:sp>
      <p:sp>
        <p:nvSpPr>
          <p:cNvPr id="2060" name="Rectangle 2059"/>
          <p:cNvSpPr/>
          <p:nvPr/>
        </p:nvSpPr>
        <p:spPr>
          <a:xfrm>
            <a:off x="2180090" y="1155154"/>
            <a:ext cx="1815876" cy="713566"/>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4" name="Connecteur droit 73"/>
          <p:cNvCxnSpPr/>
          <p:nvPr/>
        </p:nvCxnSpPr>
        <p:spPr>
          <a:xfrm>
            <a:off x="1839553" y="1528972"/>
            <a:ext cx="324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3984949" y="1155153"/>
            <a:ext cx="4422786" cy="454171"/>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6" name="Connecteur droit 85"/>
          <p:cNvCxnSpPr/>
          <p:nvPr/>
        </p:nvCxnSpPr>
        <p:spPr>
          <a:xfrm flipV="1">
            <a:off x="3990926" y="1166171"/>
            <a:ext cx="0" cy="467974"/>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Connecteur droit 105"/>
          <p:cNvCxnSpPr/>
          <p:nvPr/>
        </p:nvCxnSpPr>
        <p:spPr>
          <a:xfrm>
            <a:off x="1839553" y="1414461"/>
            <a:ext cx="324000" cy="0"/>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3870244" y="1264312"/>
            <a:ext cx="363055" cy="230832"/>
          </a:xfrm>
          <a:prstGeom prst="rect">
            <a:avLst/>
          </a:prstGeom>
          <a:noFill/>
        </p:spPr>
        <p:txBody>
          <a:bodyPr wrap="square" rtlCol="0">
            <a:spAutoFit/>
          </a:bodyPr>
          <a:lstStyle/>
          <a:p>
            <a:pPr algn="ctr"/>
            <a:r>
              <a:rPr lang="fr-FR" sz="900" i="1" dirty="0">
                <a:solidFill>
                  <a:schemeClr val="accent6">
                    <a:lumMod val="50000"/>
                  </a:schemeClr>
                </a:solidFill>
                <a:latin typeface="+mj-lt"/>
              </a:rPr>
              <a:t>ou</a:t>
            </a:r>
          </a:p>
        </p:txBody>
      </p:sp>
      <p:pic>
        <p:nvPicPr>
          <p:cNvPr id="81" name="Picture 2" descr="Image associée">
            <a:hlinkClick r:id="rId13"/>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211829" y="1568347"/>
            <a:ext cx="519034" cy="755516"/>
          </a:xfrm>
          <a:prstGeom prst="ellipse">
            <a:avLst/>
          </a:prstGeom>
          <a:ln w="63500" cap="rnd">
            <a:noFill/>
          </a:ln>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5" name="ZoneTexte 44"/>
          <p:cNvSpPr txBox="1"/>
          <p:nvPr/>
        </p:nvSpPr>
        <p:spPr>
          <a:xfrm>
            <a:off x="4975811" y="4428667"/>
            <a:ext cx="2898718" cy="230832"/>
          </a:xfrm>
          <a:prstGeom prst="rect">
            <a:avLst/>
          </a:prstGeom>
          <a:noFill/>
        </p:spPr>
        <p:txBody>
          <a:bodyPr wrap="square" rtlCol="0">
            <a:spAutoFit/>
          </a:bodyPr>
          <a:lstStyle/>
          <a:p>
            <a:r>
              <a:rPr lang="fr-FR" sz="900" i="1" dirty="0">
                <a:solidFill>
                  <a:schemeClr val="accent6">
                    <a:lumMod val="50000"/>
                  </a:schemeClr>
                </a:solidFill>
                <a:latin typeface="+mj-lt"/>
              </a:rPr>
              <a:t>Injecteur / proportionneur à débit fixe ou variable</a:t>
            </a:r>
            <a:endParaRPr lang="fr-FR" sz="900" i="1" baseline="30000" dirty="0">
              <a:solidFill>
                <a:schemeClr val="accent6">
                  <a:lumMod val="50000"/>
                </a:schemeClr>
              </a:solidFill>
              <a:latin typeface="+mj-lt"/>
            </a:endParaRPr>
          </a:p>
        </p:txBody>
      </p:sp>
      <p:pic>
        <p:nvPicPr>
          <p:cNvPr id="1026" name="Picture 2" descr="C:\Users\mustapha.nachete\Desktop\EXTINCTION NOVEMBRE 2017\DOCUMENTS\GUIDE SDEA\APPLICATION\DECHETTERIE\DG04C copy.jpg"/>
          <p:cNvPicPr>
            <a:picLocks noChangeAspect="1" noChangeArrowheads="1"/>
          </p:cNvPicPr>
          <p:nvPr/>
        </p:nvPicPr>
        <p:blipFill>
          <a:blip r:embed="rId15" cstate="print">
            <a:clrChange>
              <a:clrFrom>
                <a:srgbClr val="FFFFFE"/>
              </a:clrFrom>
              <a:clrTo>
                <a:srgbClr val="FFFFFE">
                  <a:alpha val="0"/>
                </a:srgbClr>
              </a:clrTo>
            </a:clrChange>
            <a:extLst>
              <a:ext uri="{28A0092B-C50C-407E-A947-70E740481C1C}">
                <a14:useLocalDpi xmlns:a14="http://schemas.microsoft.com/office/drawing/2010/main" val="0"/>
              </a:ext>
            </a:extLst>
          </a:blip>
          <a:srcRect/>
          <a:stretch>
            <a:fillRect/>
          </a:stretch>
        </p:blipFill>
        <p:spPr bwMode="auto">
          <a:xfrm flipH="1">
            <a:off x="7341324" y="2037551"/>
            <a:ext cx="1066411" cy="957000"/>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cxnSp>
        <p:nvCxnSpPr>
          <p:cNvPr id="2049" name="Connecteur en angle 2048"/>
          <p:cNvCxnSpPr>
            <a:cxnSpLocks/>
            <a:stCxn id="121" idx="1"/>
            <a:endCxn id="38" idx="0"/>
          </p:cNvCxnSpPr>
          <p:nvPr/>
        </p:nvCxnSpPr>
        <p:spPr>
          <a:xfrm flipV="1">
            <a:off x="5980336" y="2003484"/>
            <a:ext cx="1921676" cy="144107"/>
          </a:xfrm>
          <a:prstGeom prst="bentConnector4">
            <a:avLst>
              <a:gd name="adj1" fmla="val 32928"/>
              <a:gd name="adj2" fmla="val 448672"/>
            </a:avLst>
          </a:prstGeom>
        </p:spPr>
        <p:style>
          <a:lnRef idx="1">
            <a:schemeClr val="accent1"/>
          </a:lnRef>
          <a:fillRef idx="0">
            <a:schemeClr val="accent1"/>
          </a:fillRef>
          <a:effectRef idx="0">
            <a:schemeClr val="accent1"/>
          </a:effectRef>
          <a:fontRef idx="minor">
            <a:schemeClr val="tx1"/>
          </a:fontRef>
        </p:style>
      </p:cxnSp>
      <p:pic>
        <p:nvPicPr>
          <p:cNvPr id="2" name="Image 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86952" y="1178461"/>
            <a:ext cx="979922" cy="1086957"/>
          </a:xfrm>
          <a:prstGeom prst="rect">
            <a:avLst/>
          </a:prstGeom>
        </p:spPr>
      </p:pic>
      <p:sp>
        <p:nvSpPr>
          <p:cNvPr id="10" name="Titre 9"/>
          <p:cNvSpPr>
            <a:spLocks noGrp="1"/>
          </p:cNvSpPr>
          <p:nvPr>
            <p:ph type="title"/>
          </p:nvPr>
        </p:nvSpPr>
        <p:spPr/>
        <p:txBody>
          <a:bodyPr>
            <a:normAutofit/>
          </a:bodyPr>
          <a:lstStyle/>
          <a:p>
            <a:r>
              <a:rPr lang="fr-FR" dirty="0"/>
              <a:t>L’extinction automatique à mousse</a:t>
            </a:r>
          </a:p>
        </p:txBody>
      </p:sp>
      <p:sp>
        <p:nvSpPr>
          <p:cNvPr id="6" name="Espace réservé du numéro de diapositive 5">
            <a:extLst>
              <a:ext uri="{FF2B5EF4-FFF2-40B4-BE49-F238E27FC236}">
                <a16:creationId xmlns:a16="http://schemas.microsoft.com/office/drawing/2014/main" id="{D3E16A8D-7C67-63A0-026D-C7EB8C8A0FFC}"/>
              </a:ext>
            </a:extLst>
          </p:cNvPr>
          <p:cNvSpPr>
            <a:spLocks noGrp="1"/>
          </p:cNvSpPr>
          <p:nvPr>
            <p:ph type="sldNum" sz="quarter" idx="12"/>
          </p:nvPr>
        </p:nvSpPr>
        <p:spPr/>
        <p:txBody>
          <a:bodyPr/>
          <a:lstStyle/>
          <a:p>
            <a:fld id="{BE375096-6367-4A46-9B35-1C341654C780}" type="slidenum">
              <a:rPr lang="en-US" smtClean="0"/>
              <a:t>8</a:t>
            </a:fld>
            <a:endParaRPr lang="en-US"/>
          </a:p>
        </p:txBody>
      </p:sp>
      <p:sp>
        <p:nvSpPr>
          <p:cNvPr id="7" name="Rectangle 6">
            <a:extLst>
              <a:ext uri="{FF2B5EF4-FFF2-40B4-BE49-F238E27FC236}">
                <a16:creationId xmlns:a16="http://schemas.microsoft.com/office/drawing/2014/main" id="{BC117C0D-3715-C5A2-0918-3DACDC81EB56}"/>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Le principe d’une installation</a:t>
            </a:r>
          </a:p>
        </p:txBody>
      </p:sp>
      <p:pic>
        <p:nvPicPr>
          <p:cNvPr id="25" name="Picture 3" descr="F:\se-z.bmp">
            <a:extLst>
              <a:ext uri="{FF2B5EF4-FFF2-40B4-BE49-F238E27FC236}">
                <a16:creationId xmlns:a16="http://schemas.microsoft.com/office/drawing/2014/main" id="{66CB92B7-FE49-CEC3-CB1F-B8A24C4758D5}"/>
              </a:ext>
            </a:extLst>
          </p:cNvPr>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6689" t="33251" r="5160" b="30844"/>
          <a:stretch/>
        </p:blipFill>
        <p:spPr bwMode="auto">
          <a:xfrm>
            <a:off x="4134056" y="4289391"/>
            <a:ext cx="699419" cy="284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95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5D929267-C936-4F7B-A131-8C008806575C}"/>
              </a:ext>
            </a:extLst>
          </p:cNvPr>
          <p:cNvSpPr>
            <a:spLocks noGrp="1"/>
          </p:cNvSpPr>
          <p:nvPr>
            <p:ph type="title"/>
          </p:nvPr>
        </p:nvSpPr>
        <p:spPr/>
        <p:txBody>
          <a:bodyPr/>
          <a:lstStyle/>
          <a:p>
            <a:r>
              <a:rPr lang="fr-FR" dirty="0"/>
              <a:t>L’extinction automatique à mousse</a:t>
            </a:r>
          </a:p>
        </p:txBody>
      </p:sp>
      <p:sp>
        <p:nvSpPr>
          <p:cNvPr id="2" name="Rectangle 1">
            <a:extLst>
              <a:ext uri="{FF2B5EF4-FFF2-40B4-BE49-F238E27FC236}">
                <a16:creationId xmlns:a16="http://schemas.microsoft.com/office/drawing/2014/main" id="{E4318156-D60F-44F8-879C-53D243328F45}"/>
              </a:ext>
            </a:extLst>
          </p:cNvPr>
          <p:cNvSpPr/>
          <p:nvPr/>
        </p:nvSpPr>
        <p:spPr>
          <a:xfrm>
            <a:off x="4784263" y="1155153"/>
            <a:ext cx="4157311" cy="2754600"/>
          </a:xfrm>
          <a:prstGeom prst="rect">
            <a:avLst/>
          </a:prstGeom>
          <a:solidFill>
            <a:schemeClr val="bg1">
              <a:lumMod val="8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dirty="0">
                <a:ln>
                  <a:noFill/>
                </a:ln>
                <a:solidFill>
                  <a:srgbClr val="002060"/>
                </a:solidFill>
                <a:effectLst/>
                <a:uLnTx/>
                <a:uFillTx/>
                <a:latin typeface="Arial" panose="020B0604020202020204"/>
                <a:ea typeface="+mn-ea"/>
                <a:cs typeface="+mn-cs"/>
              </a:rPr>
              <a:t>DÉBIT VOLUMIQUE DE MOUSSE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dirty="0">
                <a:ln>
                  <a:noFill/>
                </a:ln>
                <a:solidFill>
                  <a:srgbClr val="002060"/>
                </a:solidFill>
                <a:effectLst/>
                <a:uLnTx/>
                <a:uFillTx/>
                <a:latin typeface="Arial" panose="020B0604020202020204"/>
                <a:ea typeface="+mn-ea"/>
                <a:cs typeface="+mn-cs"/>
              </a:rPr>
              <a:t>D = (V/t </a:t>
            </a:r>
            <a:r>
              <a:rPr kumimoji="0" lang="fr-FR" sz="900" b="0" i="0" u="none" strike="noStrike" kern="1200" cap="none" spc="0" normalizeH="0" baseline="0" noProof="0" dirty="0">
                <a:ln>
                  <a:noFill/>
                </a:ln>
                <a:solidFill>
                  <a:srgbClr val="002060"/>
                </a:solidFill>
                <a:effectLst/>
                <a:uLnTx/>
                <a:uFillTx/>
                <a:latin typeface="Arial" panose="020B0604020202020204"/>
                <a:ea typeface="+mn-ea"/>
                <a:cs typeface="+mn-cs"/>
              </a:rPr>
              <a:t>+</a:t>
            </a:r>
            <a:r>
              <a:rPr kumimoji="0" lang="fr-FR" sz="900" b="1" i="0" u="none" strike="noStrike" kern="1200" cap="none" spc="0" normalizeH="0" baseline="0" noProof="0" dirty="0">
                <a:ln>
                  <a:noFill/>
                </a:ln>
                <a:solidFill>
                  <a:srgbClr val="002060"/>
                </a:solidFill>
                <a:effectLst/>
                <a:uLnTx/>
                <a:uFillTx/>
                <a:latin typeface="Arial" panose="020B0604020202020204"/>
                <a:ea typeface="+mn-ea"/>
                <a:cs typeface="+mn-cs"/>
              </a:rPr>
              <a:t> </a:t>
            </a:r>
            <a:r>
              <a:rPr kumimoji="0" lang="fr-FR" sz="900" b="1" i="0" u="none" strike="noStrike" kern="1200" cap="none" spc="0" normalizeH="0" baseline="0" noProof="0" dirty="0" err="1">
                <a:ln>
                  <a:noFill/>
                </a:ln>
                <a:solidFill>
                  <a:srgbClr val="002060"/>
                </a:solidFill>
                <a:effectLst/>
                <a:uLnTx/>
                <a:uFillTx/>
                <a:latin typeface="Arial" panose="020B0604020202020204"/>
                <a:ea typeface="+mn-ea"/>
                <a:cs typeface="+mn-cs"/>
              </a:rPr>
              <a:t>Ds</a:t>
            </a:r>
            <a:r>
              <a:rPr kumimoji="0" lang="fr-FR" sz="900" b="1" i="0" u="none" strike="noStrike" kern="1200" cap="none" spc="0" normalizeH="0" baseline="0" noProof="0" dirty="0">
                <a:ln>
                  <a:noFill/>
                </a:ln>
                <a:solidFill>
                  <a:srgbClr val="002060"/>
                </a:solidFill>
                <a:effectLst/>
                <a:uLnTx/>
                <a:uFillTx/>
                <a:latin typeface="Arial" panose="020B0604020202020204"/>
                <a:ea typeface="+mn-ea"/>
                <a:cs typeface="+mn-cs"/>
              </a:rPr>
              <a:t>) </a:t>
            </a:r>
            <a:r>
              <a:rPr kumimoji="0" lang="fr-FR" sz="900" b="0" i="0" u="none" strike="noStrike" kern="1200" cap="none" spc="0" normalizeH="0" baseline="0" noProof="0" dirty="0">
                <a:ln>
                  <a:noFill/>
                </a:ln>
                <a:solidFill>
                  <a:srgbClr val="002060"/>
                </a:solidFill>
                <a:effectLst/>
                <a:uLnTx/>
                <a:uFillTx/>
                <a:latin typeface="Arial" panose="020B0604020202020204"/>
                <a:ea typeface="+mn-ea"/>
                <a:cs typeface="+mn-cs"/>
              </a:rPr>
              <a:t>x</a:t>
            </a:r>
            <a:r>
              <a:rPr kumimoji="0" lang="fr-FR" sz="900" b="1" i="0" u="none" strike="noStrike" kern="1200" cap="none" spc="0" normalizeH="0" baseline="0" noProof="0" dirty="0">
                <a:ln>
                  <a:noFill/>
                </a:ln>
                <a:solidFill>
                  <a:srgbClr val="002060"/>
                </a:solidFill>
                <a:effectLst/>
                <a:uLnTx/>
                <a:uFillTx/>
                <a:latin typeface="Arial" panose="020B0604020202020204"/>
                <a:ea typeface="+mn-ea"/>
                <a:cs typeface="+mn-cs"/>
              </a:rPr>
              <a:t> Kt </a:t>
            </a:r>
            <a:r>
              <a:rPr kumimoji="0" lang="fr-FR" sz="900" b="0" i="0" u="none" strike="noStrike" kern="1200" cap="none" spc="0" normalizeH="0" baseline="0" noProof="0" dirty="0">
                <a:ln>
                  <a:noFill/>
                </a:ln>
                <a:solidFill>
                  <a:srgbClr val="002060"/>
                </a:solidFill>
                <a:effectLst/>
                <a:uLnTx/>
                <a:uFillTx/>
                <a:latin typeface="Arial" panose="020B0604020202020204"/>
                <a:ea typeface="+mn-ea"/>
                <a:cs typeface="+mn-cs"/>
              </a:rPr>
              <a:t>x</a:t>
            </a:r>
            <a:r>
              <a:rPr kumimoji="0" lang="fr-FR" sz="900" b="1" i="0" u="none" strike="noStrike" kern="1200" cap="none" spc="0" normalizeH="0" baseline="0" noProof="0" dirty="0">
                <a:ln>
                  <a:noFill/>
                </a:ln>
                <a:solidFill>
                  <a:srgbClr val="002060"/>
                </a:solidFill>
                <a:effectLst/>
                <a:uLnTx/>
                <a:uFillTx/>
                <a:latin typeface="Arial" panose="020B0604020202020204"/>
                <a:ea typeface="+mn-ea"/>
                <a:cs typeface="+mn-cs"/>
              </a:rPr>
              <a:t> Kf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700" b="0" i="0" u="none" strike="noStrike" kern="1200" cap="none" spc="0" normalizeH="0" baseline="0" noProof="0" dirty="0">
                <a:ln>
                  <a:noFill/>
                </a:ln>
                <a:solidFill>
                  <a:srgbClr val="000000"/>
                </a:solidFill>
                <a:effectLst/>
                <a:uLnTx/>
                <a:uFillTx/>
                <a:latin typeface="Arial" panose="020B0604020202020204"/>
                <a:ea typeface="+mn-ea"/>
                <a:cs typeface="+mn-cs"/>
              </a:rPr>
              <a:t>V : volume de l'espace à noyer (m)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700" b="0" i="0" u="none" strike="noStrike" kern="1200" cap="none" spc="0" normalizeH="0" baseline="0" noProof="0" dirty="0">
                <a:ln>
                  <a:noFill/>
                </a:ln>
                <a:solidFill>
                  <a:srgbClr val="000000"/>
                </a:solidFill>
                <a:effectLst/>
                <a:uLnTx/>
                <a:uFillTx/>
                <a:latin typeface="Arial" panose="020B0604020202020204"/>
                <a:ea typeface="+mn-ea"/>
                <a:cs typeface="+mn-cs"/>
              </a:rPr>
              <a:t>t : temps maximum de noyage (minute)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700" b="0" i="0" u="none" strike="noStrike" kern="1200" cap="none" spc="0" normalizeH="0" baseline="0" noProof="0" dirty="0" err="1">
                <a:ln>
                  <a:noFill/>
                </a:ln>
                <a:solidFill>
                  <a:srgbClr val="000000"/>
                </a:solidFill>
                <a:effectLst/>
                <a:uLnTx/>
                <a:uFillTx/>
                <a:latin typeface="Arial" panose="020B0604020202020204"/>
                <a:ea typeface="+mn-ea"/>
                <a:cs typeface="+mn-cs"/>
              </a:rPr>
              <a:t>Ds</a:t>
            </a:r>
            <a:r>
              <a:rPr kumimoji="0" lang="fr-FR" sz="700" b="0" i="0" u="none" strike="noStrike" kern="1200" cap="none" spc="0" normalizeH="0" baseline="0" noProof="0" dirty="0">
                <a:ln>
                  <a:noFill/>
                </a:ln>
                <a:solidFill>
                  <a:srgbClr val="000000"/>
                </a:solidFill>
                <a:effectLst/>
                <a:uLnTx/>
                <a:uFillTx/>
                <a:latin typeface="Arial" panose="020B0604020202020204"/>
                <a:ea typeface="+mn-ea"/>
                <a:cs typeface="+mn-cs"/>
              </a:rPr>
              <a:t> : débit volumique de destruction de mousse par les sprinkleurs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700" b="0" i="0" u="none" strike="noStrike" kern="1200" cap="none" spc="0" normalizeH="0" baseline="0" noProof="0" dirty="0" err="1">
                <a:ln>
                  <a:noFill/>
                </a:ln>
                <a:solidFill>
                  <a:srgbClr val="000000"/>
                </a:solidFill>
                <a:effectLst/>
                <a:uLnTx/>
                <a:uFillTx/>
                <a:latin typeface="Arial" panose="020B0604020202020204"/>
                <a:ea typeface="+mn-ea"/>
                <a:cs typeface="+mn-cs"/>
              </a:rPr>
              <a:t>Ds</a:t>
            </a:r>
            <a:r>
              <a:rPr kumimoji="0" lang="fr-FR" sz="700" b="0" i="0" u="none" strike="noStrike" kern="1200" cap="none" spc="0" normalizeH="0" baseline="0" noProof="0" dirty="0">
                <a:ln>
                  <a:noFill/>
                </a:ln>
                <a:solidFill>
                  <a:srgbClr val="000000"/>
                </a:solidFill>
                <a:effectLst/>
                <a:uLnTx/>
                <a:uFillTx/>
                <a:latin typeface="Arial" panose="020B0604020202020204"/>
                <a:ea typeface="+mn-ea"/>
                <a:cs typeface="+mn-cs"/>
              </a:rPr>
              <a:t> = S (taux de destruction de la mousse = à titre indicatif 0,075 m/l) x Q (débit d'eau déversé par les sprinkleurs)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700" b="0" i="0" u="none" strike="noStrike" kern="1200" cap="none" spc="0" normalizeH="0" baseline="0" noProof="0" dirty="0">
                <a:ln>
                  <a:noFill/>
                </a:ln>
                <a:solidFill>
                  <a:srgbClr val="000000"/>
                </a:solidFill>
                <a:effectLst/>
                <a:uLnTx/>
                <a:uFillTx/>
                <a:latin typeface="Arial" panose="020B0604020202020204"/>
                <a:ea typeface="+mn-ea"/>
                <a:cs typeface="+mn-cs"/>
              </a:rPr>
              <a:t>Kt : facteur de compensation de tassement - par défaut Kt = 1,15, augmenter cette valeur en cas de prise d'air interne, de hauteur importante, de présence de point chaud…</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700" b="0" i="0" u="none" strike="noStrike" kern="1200" cap="none" spc="0" normalizeH="0" baseline="0" noProof="0" dirty="0">
                <a:ln>
                  <a:noFill/>
                </a:ln>
                <a:solidFill>
                  <a:srgbClr val="000000"/>
                </a:solidFill>
                <a:effectLst/>
                <a:uLnTx/>
                <a:uFillTx/>
                <a:latin typeface="Arial" panose="020B0604020202020204"/>
                <a:ea typeface="+mn-ea"/>
                <a:cs typeface="+mn-cs"/>
              </a:rPr>
              <a:t>Kf : facteur de compensation de fuite - en l'absence de fuite manifeste Kf = 1,2</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700" b="0" i="0" u="none" strike="noStrike" kern="1200" cap="none" spc="0" normalizeH="0" baseline="0" noProof="0" dirty="0">
                <a:ln>
                  <a:noFill/>
                </a:ln>
                <a:solidFill>
                  <a:srgbClr val="000000"/>
                </a:solidFill>
                <a:effectLst/>
                <a:uLnTx/>
                <a:uFillTx/>
                <a:latin typeface="Arial" panose="020B0604020202020204"/>
                <a:ea typeface="+mn-ea"/>
                <a:cs typeface="+mn-cs"/>
              </a:rPr>
              <a:t>Td : taux de destruction de mousse par le liquide inflammable considéré (m/min)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700" b="0" i="0" u="none" strike="noStrike" kern="1200" cap="none" spc="0" normalizeH="0" baseline="0" noProof="0" dirty="0" err="1">
                <a:ln>
                  <a:noFill/>
                </a:ln>
                <a:solidFill>
                  <a:srgbClr val="000000"/>
                </a:solidFill>
                <a:effectLst/>
                <a:uLnTx/>
                <a:uFillTx/>
                <a:latin typeface="Arial" panose="020B0604020202020204"/>
                <a:ea typeface="+mn-ea"/>
                <a:cs typeface="+mn-cs"/>
              </a:rPr>
              <a:t>Sf</a:t>
            </a:r>
            <a:r>
              <a:rPr kumimoji="0" lang="fr-FR" sz="700" b="0" i="0" u="none" strike="noStrike" kern="1200" cap="none" spc="0" normalizeH="0" baseline="0" noProof="0" dirty="0">
                <a:ln>
                  <a:noFill/>
                </a:ln>
                <a:solidFill>
                  <a:srgbClr val="000000"/>
                </a:solidFill>
                <a:effectLst/>
                <a:uLnTx/>
                <a:uFillTx/>
                <a:latin typeface="Arial" panose="020B0604020202020204"/>
                <a:ea typeface="+mn-ea"/>
                <a:cs typeface="+mn-cs"/>
              </a:rPr>
              <a:t> : surface potentielle de la nappe de liquide inflammable en feu (m²)</a:t>
            </a:r>
          </a:p>
        </p:txBody>
      </p:sp>
      <p:pic>
        <p:nvPicPr>
          <p:cNvPr id="6" name="Image 5">
            <a:extLst>
              <a:ext uri="{FF2B5EF4-FFF2-40B4-BE49-F238E27FC236}">
                <a16:creationId xmlns:a16="http://schemas.microsoft.com/office/drawing/2014/main" id="{DBA4B8CF-96A3-42F5-9F70-316CE012BAEE}"/>
              </a:ext>
            </a:extLst>
          </p:cNvPr>
          <p:cNvPicPr>
            <a:picLocks noChangeAspect="1"/>
          </p:cNvPicPr>
          <p:nvPr/>
        </p:nvPicPr>
        <p:blipFill>
          <a:blip r:embed="rId2"/>
          <a:stretch>
            <a:fillRect/>
          </a:stretch>
        </p:blipFill>
        <p:spPr>
          <a:xfrm>
            <a:off x="202426" y="1155153"/>
            <a:ext cx="4157310" cy="2638258"/>
          </a:xfrm>
          <a:prstGeom prst="rect">
            <a:avLst/>
          </a:prstGeom>
        </p:spPr>
      </p:pic>
      <p:sp>
        <p:nvSpPr>
          <p:cNvPr id="10" name="Rectangle 9">
            <a:extLst>
              <a:ext uri="{FF2B5EF4-FFF2-40B4-BE49-F238E27FC236}">
                <a16:creationId xmlns:a16="http://schemas.microsoft.com/office/drawing/2014/main" id="{BDC6AAEA-CC0E-4646-8E46-5BA68416906F}"/>
              </a:ext>
            </a:extLst>
          </p:cNvPr>
          <p:cNvSpPr/>
          <p:nvPr/>
        </p:nvSpPr>
        <p:spPr>
          <a:xfrm>
            <a:off x="4784266" y="1626372"/>
            <a:ext cx="4157308" cy="507831"/>
          </a:xfrm>
          <a:prstGeom prst="rect">
            <a:avLst/>
          </a:prstGeom>
          <a:solidFill>
            <a:schemeClr val="accent6">
              <a:lumMod val="5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1" u="none" strike="noStrike" kern="1200" cap="none" spc="0" normalizeH="0" baseline="0" noProof="0" dirty="0">
                <a:ln>
                  <a:noFill/>
                </a:ln>
                <a:solidFill>
                  <a:srgbClr val="FFFFFF"/>
                </a:solidFill>
                <a:effectLst/>
                <a:uLnTx/>
                <a:uFillTx/>
                <a:latin typeface="Arial" panose="020B0604020202020204"/>
                <a:ea typeface="+mn-ea"/>
                <a:cs typeface="+mn-cs"/>
              </a:rPr>
              <a:t>Protection liquides inflammables: </a:t>
            </a:r>
            <a:r>
              <a:rPr kumimoji="0" lang="fr-FR" sz="900" b="0" i="1" u="sng" strike="noStrike" kern="1200" cap="none" spc="0" normalizeH="0" baseline="0" noProof="0" dirty="0">
                <a:ln>
                  <a:noFill/>
                </a:ln>
                <a:solidFill>
                  <a:srgbClr val="FFFFFF"/>
                </a:solidFill>
                <a:effectLst/>
                <a:uLnTx/>
                <a:uFillTx/>
                <a:latin typeface="Arial" panose="020B0604020202020204"/>
                <a:ea typeface="+mn-ea"/>
                <a:cs typeface="+mn-cs"/>
              </a:rPr>
              <a:t>rajouter D' au débit volumique de mousse: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1" u="none" strike="noStrike" kern="1200" cap="none" spc="0" normalizeH="0" baseline="0" noProof="0" dirty="0">
              <a:ln>
                <a:noFill/>
              </a:ln>
              <a:solidFill>
                <a:srgbClr val="FFFFFF"/>
              </a:solidFill>
              <a:effectLst/>
              <a:uLnTx/>
              <a:uFillTx/>
              <a:latin typeface="Arial" panose="020B060402020202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1" u="none" strike="noStrike" kern="1200" cap="none" spc="0" normalizeH="0" baseline="0" noProof="0" dirty="0">
                <a:ln>
                  <a:noFill/>
                </a:ln>
                <a:solidFill>
                  <a:srgbClr val="FFFFFF"/>
                </a:solidFill>
                <a:effectLst/>
                <a:uLnTx/>
                <a:uFillTx/>
                <a:latin typeface="Arial" panose="020B0604020202020204"/>
                <a:ea typeface="+mn-ea"/>
                <a:cs typeface="+mn-cs"/>
              </a:rPr>
              <a:t>D' = [(Td x </a:t>
            </a:r>
            <a:r>
              <a:rPr kumimoji="0" lang="fr-FR" sz="900" b="0" i="1" u="none" strike="noStrike" kern="1200" cap="none" spc="0" normalizeH="0" baseline="0" noProof="0" dirty="0" err="1">
                <a:ln>
                  <a:noFill/>
                </a:ln>
                <a:solidFill>
                  <a:srgbClr val="FFFFFF"/>
                </a:solidFill>
                <a:effectLst/>
                <a:uLnTx/>
                <a:uFillTx/>
                <a:latin typeface="Arial" panose="020B0604020202020204"/>
                <a:ea typeface="+mn-ea"/>
                <a:cs typeface="+mn-cs"/>
              </a:rPr>
              <a:t>Sf</a:t>
            </a:r>
            <a:r>
              <a:rPr kumimoji="0" lang="fr-FR" sz="900" b="0" i="1" u="none" strike="noStrike" kern="1200" cap="none" spc="0" normalizeH="0" baseline="0" noProof="0" dirty="0">
                <a:ln>
                  <a:noFill/>
                </a:ln>
                <a:solidFill>
                  <a:srgbClr val="FFFFFF"/>
                </a:solidFill>
                <a:effectLst/>
                <a:uLnTx/>
                <a:uFillTx/>
                <a:latin typeface="Arial" panose="020B0604020202020204"/>
                <a:ea typeface="+mn-ea"/>
                <a:cs typeface="+mn-cs"/>
              </a:rPr>
              <a:t>) x </a:t>
            </a:r>
            <a:r>
              <a:rPr kumimoji="0" lang="fr-FR" sz="900" b="0" i="1" u="none" strike="noStrike" kern="1200" cap="none" spc="0" normalizeH="0" baseline="0" noProof="0" dirty="0" err="1">
                <a:ln>
                  <a:noFill/>
                </a:ln>
                <a:solidFill>
                  <a:srgbClr val="FFFFFF"/>
                </a:solidFill>
                <a:effectLst/>
                <a:uLnTx/>
                <a:uFillTx/>
                <a:latin typeface="Arial" panose="020B0604020202020204"/>
                <a:ea typeface="+mn-ea"/>
                <a:cs typeface="+mn-cs"/>
              </a:rPr>
              <a:t>Ds</a:t>
            </a:r>
            <a:r>
              <a:rPr kumimoji="0" lang="fr-FR" sz="900" b="0" i="1" u="none" strike="noStrike" kern="1200" cap="none" spc="0" normalizeH="0" baseline="0" noProof="0" dirty="0">
                <a:ln>
                  <a:noFill/>
                </a:ln>
                <a:solidFill>
                  <a:srgbClr val="FFFFFF"/>
                </a:solidFill>
                <a:effectLst/>
                <a:uLnTx/>
                <a:uFillTx/>
                <a:latin typeface="Arial" panose="020B0604020202020204"/>
                <a:ea typeface="+mn-ea"/>
                <a:cs typeface="+mn-cs"/>
              </a:rPr>
              <a:t>] x Kt x Kf</a:t>
            </a:r>
          </a:p>
        </p:txBody>
      </p:sp>
      <p:sp>
        <p:nvSpPr>
          <p:cNvPr id="11" name="Rectangle 10">
            <a:extLst>
              <a:ext uri="{FF2B5EF4-FFF2-40B4-BE49-F238E27FC236}">
                <a16:creationId xmlns:a16="http://schemas.microsoft.com/office/drawing/2014/main" id="{6A5A6C84-9882-428B-B68E-F86187C203D9}"/>
              </a:ext>
            </a:extLst>
          </p:cNvPr>
          <p:cNvSpPr/>
          <p:nvPr/>
        </p:nvSpPr>
        <p:spPr>
          <a:xfrm>
            <a:off x="202426" y="3843476"/>
            <a:ext cx="4157310"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1" u="none" strike="noStrike" kern="1200" cap="none" spc="0" normalizeH="0" baseline="0" noProof="0" dirty="0">
                <a:ln>
                  <a:noFill/>
                </a:ln>
                <a:solidFill>
                  <a:srgbClr val="000000"/>
                </a:solidFill>
                <a:effectLst/>
                <a:uLnTx/>
                <a:uFillTx/>
                <a:latin typeface="Arial" panose="020B0604020202020204"/>
                <a:ea typeface="+mn-ea"/>
                <a:cs typeface="+mn-cs"/>
              </a:rPr>
              <a:t>Ces temps tiennent compte d'un délai n'excédant pas 30 secondes entre la confirmation d'alarme et la production effective de mousse…</a:t>
            </a:r>
          </a:p>
        </p:txBody>
      </p:sp>
      <p:sp>
        <p:nvSpPr>
          <p:cNvPr id="7" name="Espace réservé du numéro de diapositive 6">
            <a:extLst>
              <a:ext uri="{FF2B5EF4-FFF2-40B4-BE49-F238E27FC236}">
                <a16:creationId xmlns:a16="http://schemas.microsoft.com/office/drawing/2014/main" id="{35259C71-8766-5263-9A2B-B9379274C467}"/>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750" b="0" i="0" u="none" strike="noStrike" kern="1200" cap="none" spc="0" normalizeH="0" baseline="0" noProof="0">
              <a:ln>
                <a:noFill/>
              </a:ln>
              <a:solidFill>
                <a:srgbClr val="868686"/>
              </a:solidFill>
              <a:effectLst/>
              <a:uLnTx/>
              <a:uFillTx/>
              <a:latin typeface="Arial" panose="020B0604020202020204"/>
              <a:ea typeface="+mn-ea"/>
              <a:cs typeface="+mn-cs"/>
            </a:endParaRPr>
          </a:p>
        </p:txBody>
      </p:sp>
      <p:sp>
        <p:nvSpPr>
          <p:cNvPr id="8" name="Rectangle 7">
            <a:extLst>
              <a:ext uri="{FF2B5EF4-FFF2-40B4-BE49-F238E27FC236}">
                <a16:creationId xmlns:a16="http://schemas.microsoft.com/office/drawing/2014/main" id="{F6170791-CEE5-7B7D-4604-2CA0560BE568}"/>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Mousse haut foisonnement : débits et temps de noyage maximum</a:t>
            </a:r>
          </a:p>
        </p:txBody>
      </p:sp>
    </p:spTree>
    <p:extLst>
      <p:ext uri="{BB962C8B-B14F-4D97-AF65-F5344CB8AC3E}">
        <p14:creationId xmlns:p14="http://schemas.microsoft.com/office/powerpoint/2010/main" val="679616730"/>
      </p:ext>
    </p:extLst>
  </p:cSld>
  <p:clrMapOvr>
    <a:masterClrMapping/>
  </p:clrMapOvr>
</p:sld>
</file>

<file path=ppt/theme/theme1.xml><?xml version="1.0" encoding="utf-8"?>
<a:theme xmlns:a="http://schemas.openxmlformats.org/drawingml/2006/main" name="Chubb-Dec22">
  <a:themeElements>
    <a:clrScheme name="Chubb-test-dec22">
      <a:dk1>
        <a:srgbClr val="000000"/>
      </a:dk1>
      <a:lt1>
        <a:srgbClr val="FFFFFF"/>
      </a:lt1>
      <a:dk2>
        <a:srgbClr val="0067B1"/>
      </a:dk2>
      <a:lt2>
        <a:srgbClr val="FFFFFF"/>
      </a:lt2>
      <a:accent1>
        <a:srgbClr val="0067B1"/>
      </a:accent1>
      <a:accent2>
        <a:srgbClr val="97CDE1"/>
      </a:accent2>
      <a:accent3>
        <a:srgbClr val="C3C3C7"/>
      </a:accent3>
      <a:accent4>
        <a:srgbClr val="868686"/>
      </a:accent4>
      <a:accent5>
        <a:srgbClr val="F92745"/>
      </a:accent5>
      <a:accent6>
        <a:srgbClr val="1DB390"/>
      </a:accent6>
      <a:hlink>
        <a:srgbClr val="FF9900"/>
      </a:hlink>
      <a:folHlink>
        <a:srgbClr val="F9274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100" dirty="0" err="1" smtClean="0"/>
        </a:defPPr>
      </a:lstStyle>
    </a:txDef>
  </a:objectDefaults>
  <a:extraClrSchemeLst/>
  <a:custClrLst>
    <a:custClr name="Chubb blue">
      <a:srgbClr val="0067B1"/>
    </a:custClr>
    <a:custClr name="Innovation blue">
      <a:srgbClr val="00A0E4"/>
    </a:custClr>
    <a:custClr name="Fire red">
      <a:srgbClr val="F92745"/>
    </a:custClr>
    <a:custClr name="ESG green">
      <a:srgbClr val="1DB390"/>
    </a:custClr>
    <a:custClr name="Security grey">
      <a:srgbClr val="868686"/>
    </a:custClr>
    <a:custClr name="People orange">
      <a:srgbClr val="FF9900"/>
    </a:custClr>
    <a:custClr name="Vision+ green">
      <a:srgbClr val="58B031"/>
    </a:custClr>
    <a:custClr name="Soft blue">
      <a:srgbClr val="97CDE1"/>
    </a:custClr>
    <a:custClr name="Yellow">
      <a:srgbClr val="F6CB46"/>
    </a:custClr>
    <a:custClr name="Soft grey">
      <a:srgbClr val="C3C3C7"/>
    </a:custClr>
    <a:custClr name="Seafoam">
      <a:srgbClr val="6BCC94"/>
    </a:custClr>
    <a:custClr name="Nude">
      <a:srgbClr val="E5CFBF"/>
    </a:custClr>
  </a:custClrLst>
  <a:extLst>
    <a:ext uri="{05A4C25C-085E-4340-85A3-A5531E510DB2}">
      <thm15:themeFamily xmlns:thm15="http://schemas.microsoft.com/office/thememl/2012/main" name="Romola-v1" id="{6F026CD1-82BA-4210-AA95-7C51B50889F2}" vid="{F145A1CA-3500-4D7F-B498-3DD93CC30C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A7BDC4557F5CC4DABEFC3F1331F14FD" ma:contentTypeVersion="14" ma:contentTypeDescription="Create a new document." ma:contentTypeScope="" ma:versionID="824190b10d4b09b9b1a3850e4217db8e">
  <xsd:schema xmlns:xsd="http://www.w3.org/2001/XMLSchema" xmlns:xs="http://www.w3.org/2001/XMLSchema" xmlns:p="http://schemas.microsoft.com/office/2006/metadata/properties" xmlns:ns3="3ca6a51b-0499-4352-acad-b021c527942e" xmlns:ns4="6047f613-4152-480a-85f7-219794713924" targetNamespace="http://schemas.microsoft.com/office/2006/metadata/properties" ma:root="true" ma:fieldsID="a226f6513a97554caf911257be7ff44c" ns3:_="" ns4:_="">
    <xsd:import namespace="3ca6a51b-0499-4352-acad-b021c527942e"/>
    <xsd:import namespace="6047f613-4152-480a-85f7-219794713924"/>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AutoKeyPoints" minOccurs="0"/>
                <xsd:element ref="ns3:MediaServiceKeyPoints" minOccurs="0"/>
                <xsd:element ref="ns3:MediaLengthInSecond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ca6a51b-0499-4352-acad-b021c527942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047f613-4152-480a-85f7-219794713924"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E915C9F-4511-43AF-BCA4-8F7DC072584F}">
  <ds:schemaRefs>
    <ds:schemaRef ds:uri="http://schemas.microsoft.com/sharepoint/v3/contenttype/forms"/>
  </ds:schemaRefs>
</ds:datastoreItem>
</file>

<file path=customXml/itemProps2.xml><?xml version="1.0" encoding="utf-8"?>
<ds:datastoreItem xmlns:ds="http://schemas.openxmlformats.org/officeDocument/2006/customXml" ds:itemID="{7158AA65-AE5B-4EB3-B0CF-D535ADE426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ca6a51b-0499-4352-acad-b021c527942e"/>
    <ds:schemaRef ds:uri="6047f613-4152-480a-85f7-21979471392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60889BF-E4E8-4942-A588-A5CE42333272}">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purl.org/dc/terms/"/>
    <ds:schemaRef ds:uri="6047f613-4152-480a-85f7-219794713924"/>
    <ds:schemaRef ds:uri="3ca6a51b-0499-4352-acad-b021c527942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769</TotalTime>
  <Words>1658</Words>
  <Application>Microsoft Office PowerPoint</Application>
  <PresentationFormat>Affichage à l'écran (16:9)</PresentationFormat>
  <Paragraphs>299</Paragraphs>
  <Slides>15</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15</vt:i4>
      </vt:variant>
    </vt:vector>
  </HeadingPairs>
  <TitlesOfParts>
    <vt:vector size="20" baseType="lpstr">
      <vt:lpstr>Arial</vt:lpstr>
      <vt:lpstr>Calibri</vt:lpstr>
      <vt:lpstr>HelveticaNeueLT Pro 57 Cn</vt:lpstr>
      <vt:lpstr>Wingdings</vt:lpstr>
      <vt:lpstr>Chubb-Dec22</vt:lpstr>
      <vt:lpstr>L’extinction automatique à mousse</vt:lpstr>
      <vt:lpstr>Les enjeux</vt:lpstr>
      <vt:lpstr>Les enjeux</vt:lpstr>
      <vt:lpstr>L’extinction automatique à mousse</vt:lpstr>
      <vt:lpstr>L’extinction automatique à mousse</vt:lpstr>
      <vt:lpstr>L’extinction automatique à mousse</vt:lpstr>
      <vt:lpstr>L’extinction automatique à mousse</vt:lpstr>
      <vt:lpstr>L’extinction automatique à mousse</vt:lpstr>
      <vt:lpstr>L’extinction automatique à mousse</vt:lpstr>
      <vt:lpstr>L’extinction automatique à mousse</vt:lpstr>
      <vt:lpstr>L’extinction automatique à mousse</vt:lpstr>
      <vt:lpstr>L’extinction automatique à mousse</vt:lpstr>
      <vt:lpstr>L’extinction automatique à mousse</vt:lpstr>
      <vt:lpstr>L’extinction automatique à mousse</vt:lpstr>
      <vt:lpstr>L’extinction automatique à mousse</vt:lpstr>
    </vt:vector>
  </TitlesOfParts>
  <Company>United Technologies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Logistique</dc:title>
  <dc:creator>Administrator</dc:creator>
  <cp:lastModifiedBy>Caron, Pierre Nicolas</cp:lastModifiedBy>
  <cp:revision>479</cp:revision>
  <cp:lastPrinted>2017-05-09T08:07:07Z</cp:lastPrinted>
  <dcterms:created xsi:type="dcterms:W3CDTF">2017-01-18T15:57:05Z</dcterms:created>
  <dcterms:modified xsi:type="dcterms:W3CDTF">2023-02-16T09:09:43Z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0x0101006A7BDC4557F5CC4DABEFC3F1331F14FD</vt:lpwstr>
  </property>
</Properties>
</file>